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  <p:sldMasterId id="2147483767" r:id="rId2"/>
    <p:sldMasterId id="2147483796" r:id="rId3"/>
  </p:sldMasterIdLst>
  <p:notesMasterIdLst>
    <p:notesMasterId r:id="rId53"/>
  </p:notesMasterIdLst>
  <p:handoutMasterIdLst>
    <p:handoutMasterId r:id="rId54"/>
  </p:handoutMasterIdLst>
  <p:sldIdLst>
    <p:sldId id="2142531952" r:id="rId4"/>
    <p:sldId id="773" r:id="rId5"/>
    <p:sldId id="2142534585" r:id="rId6"/>
    <p:sldId id="2142534584" r:id="rId7"/>
    <p:sldId id="2142531917" r:id="rId8"/>
    <p:sldId id="2142534586" r:id="rId9"/>
    <p:sldId id="837" r:id="rId10"/>
    <p:sldId id="2142531931" r:id="rId11"/>
    <p:sldId id="843" r:id="rId12"/>
    <p:sldId id="2142534588" r:id="rId13"/>
    <p:sldId id="2142534589" r:id="rId14"/>
    <p:sldId id="2142534592" r:id="rId15"/>
    <p:sldId id="2142534593" r:id="rId16"/>
    <p:sldId id="2142534594" r:id="rId17"/>
    <p:sldId id="2142534595" r:id="rId18"/>
    <p:sldId id="2142531935" r:id="rId19"/>
    <p:sldId id="2142534587" r:id="rId20"/>
    <p:sldId id="2142534596" r:id="rId21"/>
    <p:sldId id="821" r:id="rId22"/>
    <p:sldId id="141169733" r:id="rId23"/>
    <p:sldId id="2142534598" r:id="rId24"/>
    <p:sldId id="2142534599" r:id="rId25"/>
    <p:sldId id="2142534600" r:id="rId26"/>
    <p:sldId id="2142534601" r:id="rId27"/>
    <p:sldId id="2142534602" r:id="rId28"/>
    <p:sldId id="2142534603" r:id="rId29"/>
    <p:sldId id="2142534604" r:id="rId30"/>
    <p:sldId id="2142534605" r:id="rId31"/>
    <p:sldId id="2142534607" r:id="rId32"/>
    <p:sldId id="2142534606" r:id="rId33"/>
    <p:sldId id="2142534608" r:id="rId34"/>
    <p:sldId id="2142534609" r:id="rId35"/>
    <p:sldId id="824" r:id="rId36"/>
    <p:sldId id="2142534610" r:id="rId37"/>
    <p:sldId id="2142534611" r:id="rId38"/>
    <p:sldId id="2142534612" r:id="rId39"/>
    <p:sldId id="2142534613" r:id="rId40"/>
    <p:sldId id="2142534614" r:id="rId41"/>
    <p:sldId id="2142534615" r:id="rId42"/>
    <p:sldId id="2142534616" r:id="rId43"/>
    <p:sldId id="2142534617" r:id="rId44"/>
    <p:sldId id="2142534618" r:id="rId45"/>
    <p:sldId id="2142534619" r:id="rId46"/>
    <p:sldId id="2142534620" r:id="rId47"/>
    <p:sldId id="2142534621" r:id="rId48"/>
    <p:sldId id="2142534622" r:id="rId49"/>
    <p:sldId id="2142534623" r:id="rId50"/>
    <p:sldId id="2142534624" r:id="rId51"/>
    <p:sldId id="2142531936" r:id="rId52"/>
  </p:sldIdLst>
  <p:sldSz cx="9144000" cy="514826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ROKS on Azure via Satellite" id="{6C041D86-8F37-CF43-A6A1-BA327460505D}">
          <p14:sldIdLst>
            <p14:sldId id="2142531952"/>
            <p14:sldId id="773"/>
            <p14:sldId id="2142534585"/>
            <p14:sldId id="2142534584"/>
            <p14:sldId id="2142531917"/>
            <p14:sldId id="2142534586"/>
          </p14:sldIdLst>
        </p14:section>
        <p14:section name="1. Create an IBM Cloud location on Azure" id="{C388BB9A-B8CD-C24B-BA2D-14D658B14D13}">
          <p14:sldIdLst>
            <p14:sldId id="837"/>
            <p14:sldId id="2142531931"/>
            <p14:sldId id="843"/>
            <p14:sldId id="2142534588"/>
            <p14:sldId id="2142534589"/>
            <p14:sldId id="2142534592"/>
            <p14:sldId id="2142534593"/>
            <p14:sldId id="2142534594"/>
            <p14:sldId id="2142534595"/>
          </p14:sldIdLst>
        </p14:section>
        <p14:section name="2. Deploy ROKS on the location&#13;Create Roks in location" id="{E5D11E8C-D823-3048-9BA0-E8D150253FD1}">
          <p14:sldIdLst>
            <p14:sldId id="2142531935"/>
            <p14:sldId id="2142534587"/>
            <p14:sldId id="2142534596"/>
          </p14:sldIdLst>
        </p14:section>
        <p14:section name="Create an image registry in ROKS using a COS bucket" id="{55703D02-5DEF-0A41-A9D8-651B0DEE5DE9}">
          <p14:sldIdLst>
            <p14:sldId id="821"/>
            <p14:sldId id="141169733"/>
            <p14:sldId id="2142534598"/>
            <p14:sldId id="2142534599"/>
            <p14:sldId id="2142534600"/>
            <p14:sldId id="2142534601"/>
            <p14:sldId id="2142534602"/>
            <p14:sldId id="2142534603"/>
            <p14:sldId id="2142534604"/>
            <p14:sldId id="2142534605"/>
            <p14:sldId id="2142534607"/>
            <p14:sldId id="2142534606"/>
            <p14:sldId id="2142534608"/>
            <p14:sldId id="2142534609"/>
          </p14:sldIdLst>
        </p14:section>
        <p14:section name="4. Deploy Portworx on ROKS" id="{8C21655C-395B-1A4A-85ED-E13665860615}">
          <p14:sldIdLst>
            <p14:sldId id="824"/>
            <p14:sldId id="2142534610"/>
            <p14:sldId id="2142534611"/>
            <p14:sldId id="2142534612"/>
            <p14:sldId id="2142534613"/>
            <p14:sldId id="2142534614"/>
            <p14:sldId id="2142534615"/>
            <p14:sldId id="2142534616"/>
            <p14:sldId id="2142534617"/>
            <p14:sldId id="2142534618"/>
            <p14:sldId id="2142534619"/>
            <p14:sldId id="2142534620"/>
            <p14:sldId id="2142534621"/>
            <p14:sldId id="2142534622"/>
            <p14:sldId id="2142534623"/>
            <p14:sldId id="2142534624"/>
          </p14:sldIdLst>
        </p14:section>
        <p14:section name="5. Deploy Opensifht Data Platform" id="{A386FB25-D902-AA43-889A-B2B15963484A}">
          <p14:sldIdLst>
            <p14:sldId id="21425319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3">
          <p15:clr>
            <a:srgbClr val="A4A3A4"/>
          </p15:clr>
        </p15:guide>
        <p15:guide id="2" orient="horz" pos="1396">
          <p15:clr>
            <a:srgbClr val="A4A3A4"/>
          </p15:clr>
        </p15:guide>
        <p15:guide id="3" orient="horz" pos="162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5"/>
    <a:srgbClr val="008ABF"/>
    <a:srgbClr val="009EE2"/>
    <a:srgbClr val="142935"/>
    <a:srgbClr val="92D050"/>
    <a:srgbClr val="DE6A10"/>
    <a:srgbClr val="30A985"/>
    <a:srgbClr val="B14B51"/>
    <a:srgbClr val="971417"/>
    <a:srgbClr val="FAA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1" autoAdjust="0"/>
    <p:restoredTop sz="94014" autoAdjust="0"/>
  </p:normalViewPr>
  <p:slideViewPr>
    <p:cSldViewPr snapToGrid="0">
      <p:cViewPr varScale="1">
        <p:scale>
          <a:sx n="149" d="100"/>
          <a:sy n="149" d="100"/>
        </p:scale>
        <p:origin x="192" y="352"/>
      </p:cViewPr>
      <p:guideLst>
        <p:guide orient="horz" pos="2773"/>
        <p:guide orient="horz" pos="1396"/>
        <p:guide orient="horz" pos="162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0432567-4241-E448-BCAC-44F6B0CCA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3FEEC40-53B6-1743-831A-E9E57DA66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1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Author: Lionel Mace – lionel.mace@fr.ibm.com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1B73-BC30-4738-B9D9-52DBD27CF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0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6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32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66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1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6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84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9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14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46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4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2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1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86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2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3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7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0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7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074A-9EE1-9049-B6FE-A51CA24A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15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0479376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0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141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14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43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4" name="pasted-image.pdf"/>
          <p:cNvSpPr>
            <a:spLocks noGrp="1"/>
          </p:cNvSpPr>
          <p:nvPr>
            <p:ph type="pic" sz="half" idx="25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5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6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7" name="Rounded Rectangle"/>
          <p:cNvSpPr>
            <a:spLocks noGrp="1"/>
          </p:cNvSpPr>
          <p:nvPr>
            <p:ph type="body" sz="quarter" idx="28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48" name="Connection Line"/>
          <p:cNvCxnSpPr>
            <a:stCxn id="1146" idx="0"/>
            <a:endCxn id="114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149" name="Connection Line"/>
          <p:cNvCxnSpPr>
            <a:stCxn id="1145" idx="0"/>
            <a:endCxn id="114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150" name="Circle"/>
          <p:cNvSpPr>
            <a:spLocks noGrp="1"/>
          </p:cNvSpPr>
          <p:nvPr>
            <p:ph type="body" sz="quarter" idx="29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1" name="Shape"/>
          <p:cNvSpPr>
            <a:spLocks noGrp="1"/>
          </p:cNvSpPr>
          <p:nvPr>
            <p:ph type="body" sz="quarter" idx="30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2" name="Shape"/>
          <p:cNvSpPr>
            <a:spLocks noGrp="1"/>
          </p:cNvSpPr>
          <p:nvPr>
            <p:ph type="body" sz="quarter" idx="31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3" name="Shape"/>
          <p:cNvSpPr>
            <a:spLocks noGrp="1"/>
          </p:cNvSpPr>
          <p:nvPr>
            <p:ph type="body" sz="quarter" idx="32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4" name="Shape"/>
          <p:cNvSpPr>
            <a:spLocks noGrp="1"/>
          </p:cNvSpPr>
          <p:nvPr>
            <p:ph type="body" sz="quarter" idx="33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5" name="1st point"/>
          <p:cNvSpPr txBox="1">
            <a:spLocks noGrp="1"/>
          </p:cNvSpPr>
          <p:nvPr>
            <p:ph type="body" sz="quarter" idx="34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57" name="3r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8" name="2nd point"/>
          <p:cNvSpPr txBox="1">
            <a:spLocks noGrp="1"/>
          </p:cNvSpPr>
          <p:nvPr>
            <p:ph type="body" sz="quarter" idx="37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1" name="Rectangle"/>
          <p:cNvSpPr>
            <a:spLocks noGrp="1"/>
          </p:cNvSpPr>
          <p:nvPr>
            <p:ph type="body" sz="quarter" idx="40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548434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4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5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6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7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78" name="Connection Line"/>
          <p:cNvCxnSpPr>
            <a:stCxn id="1176" idx="0"/>
            <a:endCxn id="117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179" name="Connection Line"/>
          <p:cNvCxnSpPr>
            <a:stCxn id="1175" idx="0"/>
            <a:endCxn id="117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180" name="Circle"/>
          <p:cNvSpPr>
            <a:spLocks noGrp="1"/>
          </p:cNvSpPr>
          <p:nvPr>
            <p:ph type="body" sz="quarter" idx="28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1" name="Shape"/>
          <p:cNvSpPr>
            <a:spLocks noGrp="1"/>
          </p:cNvSpPr>
          <p:nvPr>
            <p:ph type="body" sz="quarter" idx="29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2" name="Shape"/>
          <p:cNvSpPr>
            <a:spLocks noGrp="1"/>
          </p:cNvSpPr>
          <p:nvPr>
            <p:ph type="body" sz="quarter" idx="30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3" name="Shape"/>
          <p:cNvSpPr>
            <a:spLocks noGrp="1"/>
          </p:cNvSpPr>
          <p:nvPr>
            <p:ph type="body" sz="quarter" idx="31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4" name="Shape"/>
          <p:cNvSpPr>
            <a:spLocks noGrp="1"/>
          </p:cNvSpPr>
          <p:nvPr>
            <p:ph type="body" sz="quarter" idx="32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5" name="1st point"/>
          <p:cNvSpPr txBox="1">
            <a:spLocks noGrp="1"/>
          </p:cNvSpPr>
          <p:nvPr>
            <p:ph type="body" sz="quarter" idx="33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7" name="3rd point"/>
          <p:cNvSpPr txBox="1">
            <a:spLocks noGrp="1"/>
          </p:cNvSpPr>
          <p:nvPr>
            <p:ph type="body" sz="quarter" idx="35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8" name="2n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1" name="Rectangle"/>
          <p:cNvSpPr>
            <a:spLocks noGrp="1"/>
          </p:cNvSpPr>
          <p:nvPr>
            <p:ph type="body" sz="quarter" idx="39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92" name="pasted-image.pdf"/>
          <p:cNvSpPr>
            <a:spLocks noGrp="1"/>
          </p:cNvSpPr>
          <p:nvPr>
            <p:ph type="pic" sz="half" idx="40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9642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6517373" y="1223080"/>
            <a:ext cx="4763" cy="2569103"/>
            <a:chOff x="0" y="0"/>
            <a:chExt cx="12700" cy="6844601"/>
          </a:xfrm>
        </p:grpSpPr>
        <p:sp>
          <p:nvSpPr>
            <p:cNvPr id="1202" name="Connection Line"/>
            <p:cNvSpPr/>
            <p:nvPr/>
          </p:nvSpPr>
          <p:spPr>
            <a:xfrm>
              <a:off x="-1" y="0"/>
              <a:ext cx="12702" cy="33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21600"/>
                  </a:moveTo>
                  <a:cubicBezTo>
                    <a:pt x="-5400" y="14400"/>
                    <a:pt x="-5400" y="72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  <p:sp>
          <p:nvSpPr>
            <p:cNvPr id="1203" name="Connection Line"/>
            <p:cNvSpPr/>
            <p:nvPr/>
          </p:nvSpPr>
          <p:spPr>
            <a:xfrm flipV="1">
              <a:off x="-1" y="3332996"/>
              <a:ext cx="2" cy="35116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</p:grpSp>
      <p:sp>
        <p:nvSpPr>
          <p:cNvPr id="120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6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7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8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9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0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1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2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1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1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6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8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9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2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2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23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4" name="pasted-image.pdf"/>
          <p:cNvSpPr>
            <a:spLocks noGrp="1"/>
          </p:cNvSpPr>
          <p:nvPr>
            <p:ph type="pic" sz="half" idx="40"/>
          </p:nvPr>
        </p:nvSpPr>
        <p:spPr>
          <a:xfrm>
            <a:off x="683257" y="-957821"/>
            <a:ext cx="2063285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68624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5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6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7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8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9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0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1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2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3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4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5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7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9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0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3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4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" y="-958891"/>
            <a:ext cx="2063285" cy="70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35580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6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7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268" name="Connection Line"/>
          <p:cNvCxnSpPr>
            <a:stCxn id="1266" idx="0"/>
            <a:endCxn id="126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269" name="Connection Line"/>
          <p:cNvCxnSpPr>
            <a:stCxn id="1265" idx="0"/>
            <a:endCxn id="126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270" name="Circle"/>
          <p:cNvSpPr>
            <a:spLocks noGrp="1"/>
          </p:cNvSpPr>
          <p:nvPr>
            <p:ph type="body" sz="quarter" idx="24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1" name="Shape"/>
          <p:cNvSpPr>
            <a:spLocks noGrp="1"/>
          </p:cNvSpPr>
          <p:nvPr>
            <p:ph type="body" sz="quarter" idx="25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2" name="Shape"/>
          <p:cNvSpPr>
            <a:spLocks noGrp="1"/>
          </p:cNvSpPr>
          <p:nvPr>
            <p:ph type="body" sz="quarter" idx="26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3" name="Shape"/>
          <p:cNvSpPr>
            <a:spLocks noGrp="1"/>
          </p:cNvSpPr>
          <p:nvPr>
            <p:ph type="body" sz="quarter" idx="27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4" name="Shape"/>
          <p:cNvSpPr>
            <a:spLocks noGrp="1"/>
          </p:cNvSpPr>
          <p:nvPr>
            <p:ph type="body" sz="quarter" idx="28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5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77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8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1" name="Image"/>
          <p:cNvSpPr>
            <a:spLocks noGrp="1"/>
          </p:cNvSpPr>
          <p:nvPr>
            <p:ph type="pic" idx="35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2" name="pasted-image.pdf"/>
          <p:cNvSpPr>
            <a:spLocks noGrp="1"/>
          </p:cNvSpPr>
          <p:nvPr>
            <p:ph type="pic" sz="quarter" idx="36"/>
          </p:nvPr>
        </p:nvSpPr>
        <p:spPr>
          <a:xfrm>
            <a:off x="3574332" y="559681"/>
            <a:ext cx="1995337" cy="40289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3" name="Circle"/>
          <p:cNvSpPr>
            <a:spLocks noGrp="1"/>
          </p:cNvSpPr>
          <p:nvPr>
            <p:ph type="body" sz="quarter" idx="37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4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85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8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7" name="Rectangle"/>
          <p:cNvSpPr>
            <a:spLocks noGrp="1"/>
          </p:cNvSpPr>
          <p:nvPr>
            <p:ph type="body" sz="quarter" idx="41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9096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9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0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1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4" name="Image"/>
          <p:cNvSpPr>
            <a:spLocks noGrp="1"/>
          </p:cNvSpPr>
          <p:nvPr>
            <p:ph type="pic" idx="27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5" name="Circle"/>
          <p:cNvSpPr>
            <a:spLocks noGrp="1"/>
          </p:cNvSpPr>
          <p:nvPr>
            <p:ph type="body" sz="quarter" idx="28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06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7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9" name="Rectangle"/>
          <p:cNvSpPr>
            <a:spLocks noGrp="1"/>
          </p:cNvSpPr>
          <p:nvPr>
            <p:ph type="body" sz="quarter" idx="32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3576637" y="572029"/>
            <a:ext cx="1983107" cy="4004205"/>
            <a:chOff x="0" y="0"/>
            <a:chExt cx="5288281" cy="10668000"/>
          </a:xfrm>
        </p:grpSpPr>
        <p:pic>
          <p:nvPicPr>
            <p:cNvPr id="13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288283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2" name="Circle"/>
            <p:cNvSpPr/>
            <p:nvPr/>
          </p:nvSpPr>
          <p:spPr>
            <a:xfrm>
              <a:off x="2295324" y="9762452"/>
              <a:ext cx="613111" cy="613111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14" name="Rounded Rectangle"/>
          <p:cNvSpPr/>
          <p:nvPr/>
        </p:nvSpPr>
        <p:spPr>
          <a:xfrm>
            <a:off x="6136372" y="36584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5" name="Rounded Rectangle"/>
          <p:cNvSpPr/>
          <p:nvPr/>
        </p:nvSpPr>
        <p:spPr>
          <a:xfrm>
            <a:off x="6136372" y="2340637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6" name="Rounded Rectangle"/>
          <p:cNvSpPr/>
          <p:nvPr/>
        </p:nvSpPr>
        <p:spPr>
          <a:xfrm>
            <a:off x="6136372" y="1027636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317" name="Connection Line"/>
          <p:cNvCxnSpPr>
            <a:stCxn id="1315" idx="0"/>
            <a:endCxn id="1316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318" name="Connection Line"/>
          <p:cNvCxnSpPr>
            <a:stCxn id="1314" idx="0"/>
            <a:endCxn id="1315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319" name="Circle"/>
          <p:cNvSpPr/>
          <p:nvPr/>
        </p:nvSpPr>
        <p:spPr>
          <a:xfrm>
            <a:off x="6292862" y="1137577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0" name="Shape"/>
          <p:cNvSpPr/>
          <p:nvPr/>
        </p:nvSpPr>
        <p:spPr>
          <a:xfrm>
            <a:off x="6269537" y="1324348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1" name="Shape"/>
          <p:cNvSpPr/>
          <p:nvPr/>
        </p:nvSpPr>
        <p:spPr>
          <a:xfrm>
            <a:off x="6309338" y="2513763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2" name="Shape"/>
          <p:cNvSpPr/>
          <p:nvPr/>
        </p:nvSpPr>
        <p:spPr>
          <a:xfrm>
            <a:off x="6211597" y="2481153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3" name="Shape"/>
          <p:cNvSpPr/>
          <p:nvPr/>
        </p:nvSpPr>
        <p:spPr>
          <a:xfrm>
            <a:off x="6246212" y="3771941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84151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Connection Line"/>
          <p:cNvSpPr/>
          <p:nvPr/>
        </p:nvSpPr>
        <p:spPr>
          <a:xfrm>
            <a:off x="6514992" y="122308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4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5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6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7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8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9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0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1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4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5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8" name="pasted-image.pdf"/>
          <p:cNvSpPr>
            <a:spLocks noGrp="1"/>
          </p:cNvSpPr>
          <p:nvPr>
            <p:ph type="pic" sz="quarter" idx="35"/>
          </p:nvPr>
        </p:nvSpPr>
        <p:spPr>
          <a:xfrm>
            <a:off x="705262" y="563992"/>
            <a:ext cx="2038285" cy="41156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49" name="Circle"/>
          <p:cNvSpPr>
            <a:spLocks noGrp="1"/>
          </p:cNvSpPr>
          <p:nvPr>
            <p:ph type="body" sz="quarter" idx="36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0" name="Image"/>
          <p:cNvSpPr>
            <a:spLocks noGrp="1"/>
          </p:cNvSpPr>
          <p:nvPr>
            <p:ph type="pic" idx="37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1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352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35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54" name="Rectangle"/>
          <p:cNvSpPr>
            <a:spLocks noGrp="1"/>
          </p:cNvSpPr>
          <p:nvPr>
            <p:ph type="body" sz="quarter" idx="41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5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44603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5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7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8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1" name="Circle"/>
          <p:cNvSpPr>
            <a:spLocks noGrp="1"/>
          </p:cNvSpPr>
          <p:nvPr>
            <p:ph type="body" sz="quarter" idx="27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2" name="Image"/>
          <p:cNvSpPr>
            <a:spLocks noGrp="1"/>
          </p:cNvSpPr>
          <p:nvPr>
            <p:ph type="pic" idx="28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6" name="Rectangle"/>
          <p:cNvSpPr>
            <a:spLocks noGrp="1"/>
          </p:cNvSpPr>
          <p:nvPr>
            <p:ph type="body" sz="quarter" idx="32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7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721519" y="591580"/>
            <a:ext cx="2018986" cy="4076653"/>
            <a:chOff x="0" y="0"/>
            <a:chExt cx="5383960" cy="10861016"/>
          </a:xfrm>
        </p:grpSpPr>
        <p:pic>
          <p:nvPicPr>
            <p:cNvPr id="13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83962" cy="10861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Circle"/>
            <p:cNvSpPr/>
            <p:nvPr/>
          </p:nvSpPr>
          <p:spPr>
            <a:xfrm>
              <a:off x="2336852" y="9939084"/>
              <a:ext cx="624203" cy="62420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82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4" name="Rounded Rectangle"/>
          <p:cNvSpPr/>
          <p:nvPr/>
        </p:nvSpPr>
        <p:spPr>
          <a:xfrm>
            <a:off x="6279247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5" name="Circle"/>
          <p:cNvSpPr/>
          <p:nvPr/>
        </p:nvSpPr>
        <p:spPr>
          <a:xfrm>
            <a:off x="6435736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6" name="Shape"/>
          <p:cNvSpPr/>
          <p:nvPr/>
        </p:nvSpPr>
        <p:spPr>
          <a:xfrm>
            <a:off x="6412412" y="1233776"/>
            <a:ext cx="209923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7" name="Rounded Rectangle"/>
          <p:cNvSpPr/>
          <p:nvPr/>
        </p:nvSpPr>
        <p:spPr>
          <a:xfrm>
            <a:off x="6279247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8" name="Shape"/>
          <p:cNvSpPr/>
          <p:nvPr/>
        </p:nvSpPr>
        <p:spPr>
          <a:xfrm>
            <a:off x="6393849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9" name="Rounded Rectangle"/>
          <p:cNvSpPr/>
          <p:nvPr/>
        </p:nvSpPr>
        <p:spPr>
          <a:xfrm>
            <a:off x="6279247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90" name="Shape"/>
          <p:cNvSpPr/>
          <p:nvPr/>
        </p:nvSpPr>
        <p:spPr>
          <a:xfrm>
            <a:off x="6354474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1" name="Shape"/>
          <p:cNvSpPr/>
          <p:nvPr/>
        </p:nvSpPr>
        <p:spPr>
          <a:xfrm>
            <a:off x="6452214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15621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" name="Image"/>
          <p:cNvSpPr>
            <a:spLocks noGrp="1"/>
          </p:cNvSpPr>
          <p:nvPr>
            <p:ph type="pic" idx="21"/>
          </p:nvPr>
        </p:nvSpPr>
        <p:spPr>
          <a:xfrm>
            <a:off x="1369324" y="980061"/>
            <a:ext cx="6403058" cy="32013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1" name="Circle"/>
          <p:cNvSpPr>
            <a:spLocks noGrp="1"/>
          </p:cNvSpPr>
          <p:nvPr>
            <p:ph type="body" sz="quarter" idx="22"/>
          </p:nvPr>
        </p:nvSpPr>
        <p:spPr>
          <a:xfrm>
            <a:off x="4508309" y="4241201"/>
            <a:ext cx="127384" cy="12750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2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64723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3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3399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66152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5" name="Rectangle"/>
          <p:cNvSpPr>
            <a:spLocks noGrp="1"/>
          </p:cNvSpPr>
          <p:nvPr>
            <p:ph type="body" sz="quarter" idx="26"/>
          </p:nvPr>
        </p:nvSpPr>
        <p:spPr>
          <a:xfrm>
            <a:off x="669883" y="90422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6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05243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05244" y="1264078"/>
            <a:ext cx="126682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8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05243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9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05243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05244" y="2558968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05244" y="3896975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416" name="Group"/>
          <p:cNvGrpSpPr/>
          <p:nvPr/>
        </p:nvGrpSpPr>
        <p:grpSpPr>
          <a:xfrm>
            <a:off x="3142624" y="694363"/>
            <a:ext cx="2858753" cy="3760383"/>
            <a:chOff x="0" y="0"/>
            <a:chExt cx="7623338" cy="10018410"/>
          </a:xfrm>
        </p:grpSpPr>
        <p:pic>
          <p:nvPicPr>
            <p:cNvPr id="141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623339" cy="1001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5" name="Circle"/>
            <p:cNvSpPr/>
            <p:nvPr/>
          </p:nvSpPr>
          <p:spPr>
            <a:xfrm>
              <a:off x="3556746" y="9367871"/>
              <a:ext cx="497853" cy="49785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417" name="Rounded Rectangle"/>
          <p:cNvSpPr/>
          <p:nvPr/>
        </p:nvSpPr>
        <p:spPr>
          <a:xfrm>
            <a:off x="6603097" y="369177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8" name="Rounded Rectangle"/>
          <p:cNvSpPr/>
          <p:nvPr/>
        </p:nvSpPr>
        <p:spPr>
          <a:xfrm>
            <a:off x="6603097" y="23740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9" name="Rounded Rectangle"/>
          <p:cNvSpPr/>
          <p:nvPr/>
        </p:nvSpPr>
        <p:spPr>
          <a:xfrm>
            <a:off x="6603097" y="106100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420" name="Connection Line"/>
          <p:cNvCxnSpPr>
            <a:stCxn id="1418" idx="0"/>
            <a:endCxn id="1419" idx="0"/>
          </p:cNvCxnSpPr>
          <p:nvPr/>
        </p:nvCxnSpPr>
        <p:spPr>
          <a:xfrm flipV="1">
            <a:off x="6841224" y="1299351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421" name="Connection Line"/>
          <p:cNvCxnSpPr>
            <a:stCxn id="1417" idx="0"/>
            <a:endCxn id="1418" idx="0"/>
          </p:cNvCxnSpPr>
          <p:nvPr/>
        </p:nvCxnSpPr>
        <p:spPr>
          <a:xfrm flipV="1">
            <a:off x="6841224" y="2612352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422" name="Circle"/>
          <p:cNvSpPr/>
          <p:nvPr/>
        </p:nvSpPr>
        <p:spPr>
          <a:xfrm>
            <a:off x="6759587" y="1170945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3" name="Shape"/>
          <p:cNvSpPr/>
          <p:nvPr/>
        </p:nvSpPr>
        <p:spPr>
          <a:xfrm>
            <a:off x="6736262" y="1357716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4" name="Shape"/>
          <p:cNvSpPr/>
          <p:nvPr/>
        </p:nvSpPr>
        <p:spPr>
          <a:xfrm>
            <a:off x="6776063" y="254713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5" name="Shape"/>
          <p:cNvSpPr/>
          <p:nvPr/>
        </p:nvSpPr>
        <p:spPr>
          <a:xfrm>
            <a:off x="6678322" y="2514521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6" name="Shape"/>
          <p:cNvSpPr/>
          <p:nvPr/>
        </p:nvSpPr>
        <p:spPr>
          <a:xfrm>
            <a:off x="6712937" y="3805309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120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37" name="Image"/>
          <p:cNvSpPr>
            <a:spLocks noGrp="1"/>
          </p:cNvSpPr>
          <p:nvPr>
            <p:ph type="pic" idx="21"/>
          </p:nvPr>
        </p:nvSpPr>
        <p:spPr>
          <a:xfrm>
            <a:off x="-1341171" y="906263"/>
            <a:ext cx="6699491" cy="33495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8" name="Circle"/>
          <p:cNvSpPr>
            <a:spLocks noGrp="1"/>
          </p:cNvSpPr>
          <p:nvPr>
            <p:ph type="body" sz="quarter" idx="22"/>
          </p:nvPr>
        </p:nvSpPr>
        <p:spPr>
          <a:xfrm>
            <a:off x="1943135" y="4318380"/>
            <a:ext cx="133282" cy="13340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39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4012597" y="1034471"/>
            <a:ext cx="2005014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0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3999359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4026884" y="3668576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2" name="Rectangle"/>
          <p:cNvSpPr>
            <a:spLocks noGrp="1"/>
          </p:cNvSpPr>
          <p:nvPr>
            <p:ph type="body" sz="quarter" idx="26"/>
          </p:nvPr>
        </p:nvSpPr>
        <p:spPr>
          <a:xfrm>
            <a:off x="4036410" y="904220"/>
            <a:ext cx="1320800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4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5286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52869" y="1168740"/>
            <a:ext cx="12096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6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5286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7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5286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52869" y="2463630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52869" y="3801637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50" name="Connection Line"/>
          <p:cNvSpPr/>
          <p:nvPr/>
        </p:nvSpPr>
        <p:spPr>
          <a:xfrm>
            <a:off x="6885378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1" name="Connection Line"/>
          <p:cNvSpPr/>
          <p:nvPr/>
        </p:nvSpPr>
        <p:spPr>
          <a:xfrm flipV="1">
            <a:off x="6887759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2" name="Rounded Rectangle"/>
          <p:cNvSpPr/>
          <p:nvPr/>
        </p:nvSpPr>
        <p:spPr>
          <a:xfrm>
            <a:off x="6649633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3" name="Circle"/>
          <p:cNvSpPr/>
          <p:nvPr/>
        </p:nvSpPr>
        <p:spPr>
          <a:xfrm>
            <a:off x="6806123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4" name="Shape"/>
          <p:cNvSpPr/>
          <p:nvPr/>
        </p:nvSpPr>
        <p:spPr>
          <a:xfrm>
            <a:off x="6782797" y="1233776"/>
            <a:ext cx="209924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5" name="Rounded Rectangle"/>
          <p:cNvSpPr/>
          <p:nvPr/>
        </p:nvSpPr>
        <p:spPr>
          <a:xfrm>
            <a:off x="6649633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6" name="Shape"/>
          <p:cNvSpPr/>
          <p:nvPr/>
        </p:nvSpPr>
        <p:spPr>
          <a:xfrm>
            <a:off x="6764236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7" name="Rounded Rectangle"/>
          <p:cNvSpPr/>
          <p:nvPr/>
        </p:nvSpPr>
        <p:spPr>
          <a:xfrm>
            <a:off x="6649633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8" name="Shape"/>
          <p:cNvSpPr/>
          <p:nvPr/>
        </p:nvSpPr>
        <p:spPr>
          <a:xfrm>
            <a:off x="6724861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9" name="Shape"/>
          <p:cNvSpPr/>
          <p:nvPr/>
        </p:nvSpPr>
        <p:spPr>
          <a:xfrm>
            <a:off x="6822601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605398"/>
            <a:ext cx="2994020" cy="3938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Circle"/>
          <p:cNvSpPr/>
          <p:nvPr/>
        </p:nvSpPr>
        <p:spPr>
          <a:xfrm>
            <a:off x="1906477" y="4287979"/>
            <a:ext cx="195530" cy="195711"/>
          </a:xfrm>
          <a:prstGeom prst="ellipse">
            <a:avLst/>
          </a:prstGeom>
          <a:solidFill>
            <a:srgbClr val="26465B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spc="3300">
                <a:solidFill>
                  <a:srgbClr val="26475B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pPr>
            <a:endParaRPr sz="5625"/>
          </a:p>
        </p:txBody>
      </p:sp>
    </p:spTree>
    <p:extLst>
      <p:ext uri="{BB962C8B-B14F-4D97-AF65-F5344CB8AC3E}">
        <p14:creationId xmlns:p14="http://schemas.microsoft.com/office/powerpoint/2010/main" val="3328453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887004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monito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7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7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72" name="Image"/>
          <p:cNvSpPr>
            <a:spLocks noGrp="1"/>
          </p:cNvSpPr>
          <p:nvPr>
            <p:ph type="pic" idx="22"/>
          </p:nvPr>
        </p:nvSpPr>
        <p:spPr>
          <a:xfrm>
            <a:off x="2497237" y="349389"/>
            <a:ext cx="6850967" cy="34252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3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894676" y="953593"/>
            <a:ext cx="2152651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4" name="Rectangle"/>
          <p:cNvSpPr>
            <a:spLocks noGrp="1"/>
          </p:cNvSpPr>
          <p:nvPr>
            <p:ph type="body" sz="quarter" idx="24"/>
          </p:nvPr>
        </p:nvSpPr>
        <p:spPr>
          <a:xfrm>
            <a:off x="924367" y="823341"/>
            <a:ext cx="864554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75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881437" y="2666990"/>
            <a:ext cx="2307976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908964" y="3511268"/>
            <a:ext cx="21240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alphaModFix amt="70000"/>
          </a:blip>
          <a:srcRect l="18986" t="10437" r="18986" b="19201"/>
          <a:stretch>
            <a:fillRect/>
          </a:stretch>
        </p:blipFill>
        <p:spPr>
          <a:xfrm>
            <a:off x="3771842" y="679448"/>
            <a:ext cx="4288246" cy="243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09" y="479534"/>
            <a:ext cx="4716834" cy="4030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168435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Glyph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"/>
          <p:cNvSpPr/>
          <p:nvPr/>
        </p:nvSpPr>
        <p:spPr>
          <a:xfrm>
            <a:off x="747566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2" y="7583"/>
                </a:moveTo>
                <a:lnTo>
                  <a:pt x="16420" y="9836"/>
                </a:lnTo>
                <a:cubicBezTo>
                  <a:pt x="15798" y="10458"/>
                  <a:pt x="14971" y="10800"/>
                  <a:pt x="14093" y="10800"/>
                </a:cubicBezTo>
                <a:cubicBezTo>
                  <a:pt x="13541" y="10800"/>
                  <a:pt x="13016" y="10664"/>
                  <a:pt x="12551" y="10437"/>
                </a:cubicBezTo>
                <a:lnTo>
                  <a:pt x="15421" y="7567"/>
                </a:lnTo>
                <a:lnTo>
                  <a:pt x="14033" y="6179"/>
                </a:lnTo>
                <a:lnTo>
                  <a:pt x="11163" y="9049"/>
                </a:lnTo>
                <a:cubicBezTo>
                  <a:pt x="10936" y="8584"/>
                  <a:pt x="10800" y="8059"/>
                  <a:pt x="10800" y="7507"/>
                </a:cubicBezTo>
                <a:cubicBezTo>
                  <a:pt x="10800" y="6629"/>
                  <a:pt x="11142" y="5802"/>
                  <a:pt x="11764" y="5180"/>
                </a:cubicBezTo>
                <a:lnTo>
                  <a:pt x="14017" y="2928"/>
                </a:lnTo>
                <a:cubicBezTo>
                  <a:pt x="14639" y="2306"/>
                  <a:pt x="15465" y="1964"/>
                  <a:pt x="16344" y="1964"/>
                </a:cubicBezTo>
                <a:cubicBezTo>
                  <a:pt x="17224" y="1964"/>
                  <a:pt x="18051" y="2306"/>
                  <a:pt x="18672" y="2928"/>
                </a:cubicBezTo>
                <a:cubicBezTo>
                  <a:pt x="19294" y="3549"/>
                  <a:pt x="19636" y="4376"/>
                  <a:pt x="19636" y="5256"/>
                </a:cubicBezTo>
                <a:cubicBezTo>
                  <a:pt x="19636" y="6135"/>
                  <a:pt x="19294" y="6961"/>
                  <a:pt x="18672" y="7583"/>
                </a:cubicBezTo>
                <a:close/>
                <a:moveTo>
                  <a:pt x="9836" y="16420"/>
                </a:moveTo>
                <a:lnTo>
                  <a:pt x="7583" y="18672"/>
                </a:lnTo>
                <a:cubicBezTo>
                  <a:pt x="6961" y="19294"/>
                  <a:pt x="6135" y="19636"/>
                  <a:pt x="5256" y="19636"/>
                </a:cubicBezTo>
                <a:cubicBezTo>
                  <a:pt x="4342" y="19636"/>
                  <a:pt x="3479" y="19298"/>
                  <a:pt x="2891" y="18711"/>
                </a:cubicBezTo>
                <a:cubicBezTo>
                  <a:pt x="2302" y="18121"/>
                  <a:pt x="1964" y="17258"/>
                  <a:pt x="1964" y="16344"/>
                </a:cubicBezTo>
                <a:cubicBezTo>
                  <a:pt x="1964" y="15465"/>
                  <a:pt x="2306" y="14639"/>
                  <a:pt x="2928" y="14017"/>
                </a:cubicBezTo>
                <a:lnTo>
                  <a:pt x="5180" y="11764"/>
                </a:lnTo>
                <a:cubicBezTo>
                  <a:pt x="5802" y="11142"/>
                  <a:pt x="6629" y="10800"/>
                  <a:pt x="7507" y="10800"/>
                </a:cubicBezTo>
                <a:cubicBezTo>
                  <a:pt x="8048" y="10800"/>
                  <a:pt x="8561" y="10943"/>
                  <a:pt x="9025" y="11186"/>
                </a:cubicBezTo>
                <a:lnTo>
                  <a:pt x="6179" y="14033"/>
                </a:lnTo>
                <a:lnTo>
                  <a:pt x="7567" y="15421"/>
                </a:lnTo>
                <a:lnTo>
                  <a:pt x="10414" y="12575"/>
                </a:lnTo>
                <a:cubicBezTo>
                  <a:pt x="10657" y="13039"/>
                  <a:pt x="10800" y="13552"/>
                  <a:pt x="10800" y="14093"/>
                </a:cubicBezTo>
                <a:cubicBezTo>
                  <a:pt x="10800" y="14971"/>
                  <a:pt x="10458" y="15798"/>
                  <a:pt x="9836" y="16420"/>
                </a:cubicBezTo>
                <a:close/>
                <a:moveTo>
                  <a:pt x="20061" y="1539"/>
                </a:moveTo>
                <a:cubicBezTo>
                  <a:pt x="19110" y="589"/>
                  <a:pt x="17795" y="0"/>
                  <a:pt x="16344" y="0"/>
                </a:cubicBezTo>
                <a:cubicBezTo>
                  <a:pt x="14893" y="0"/>
                  <a:pt x="13579" y="589"/>
                  <a:pt x="12628" y="1539"/>
                </a:cubicBezTo>
                <a:lnTo>
                  <a:pt x="10376" y="3792"/>
                </a:lnTo>
                <a:cubicBezTo>
                  <a:pt x="9425" y="4743"/>
                  <a:pt x="8836" y="6056"/>
                  <a:pt x="8836" y="7507"/>
                </a:cubicBezTo>
                <a:cubicBezTo>
                  <a:pt x="8836" y="8064"/>
                  <a:pt x="8940" y="8596"/>
                  <a:pt x="9094" y="9107"/>
                </a:cubicBezTo>
                <a:cubicBezTo>
                  <a:pt x="8590" y="8947"/>
                  <a:pt x="8064" y="8836"/>
                  <a:pt x="7507" y="8836"/>
                </a:cubicBezTo>
                <a:cubicBezTo>
                  <a:pt x="6056" y="8836"/>
                  <a:pt x="4743" y="9425"/>
                  <a:pt x="3792" y="10376"/>
                </a:cubicBezTo>
                <a:lnTo>
                  <a:pt x="1539" y="12628"/>
                </a:lnTo>
                <a:cubicBezTo>
                  <a:pt x="589" y="13579"/>
                  <a:pt x="0" y="14893"/>
                  <a:pt x="0" y="16344"/>
                </a:cubicBezTo>
                <a:cubicBezTo>
                  <a:pt x="0" y="17795"/>
                  <a:pt x="551" y="19147"/>
                  <a:pt x="1501" y="20099"/>
                </a:cubicBezTo>
                <a:cubicBezTo>
                  <a:pt x="2453" y="21049"/>
                  <a:pt x="3805" y="21600"/>
                  <a:pt x="5256" y="21600"/>
                </a:cubicBezTo>
                <a:cubicBezTo>
                  <a:pt x="6707" y="21600"/>
                  <a:pt x="8021" y="21011"/>
                  <a:pt x="8972" y="20061"/>
                </a:cubicBezTo>
                <a:lnTo>
                  <a:pt x="11224" y="17808"/>
                </a:lnTo>
                <a:cubicBezTo>
                  <a:pt x="12175" y="16857"/>
                  <a:pt x="12764" y="15544"/>
                  <a:pt x="12764" y="14093"/>
                </a:cubicBezTo>
                <a:cubicBezTo>
                  <a:pt x="12764" y="13536"/>
                  <a:pt x="12653" y="13010"/>
                  <a:pt x="12493" y="12506"/>
                </a:cubicBezTo>
                <a:cubicBezTo>
                  <a:pt x="13004" y="12660"/>
                  <a:pt x="13536" y="12764"/>
                  <a:pt x="14093" y="12764"/>
                </a:cubicBezTo>
                <a:cubicBezTo>
                  <a:pt x="15544" y="12764"/>
                  <a:pt x="16857" y="12175"/>
                  <a:pt x="17808" y="11224"/>
                </a:cubicBezTo>
                <a:lnTo>
                  <a:pt x="20061" y="8972"/>
                </a:lnTo>
                <a:cubicBezTo>
                  <a:pt x="21011" y="8021"/>
                  <a:pt x="21600" y="6707"/>
                  <a:pt x="21600" y="5256"/>
                </a:cubicBezTo>
                <a:cubicBezTo>
                  <a:pt x="21600" y="3805"/>
                  <a:pt x="21011" y="2490"/>
                  <a:pt x="20061" y="1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87" name="Shape"/>
          <p:cNvSpPr/>
          <p:nvPr/>
        </p:nvSpPr>
        <p:spPr>
          <a:xfrm>
            <a:off x="1797176" y="1302602"/>
            <a:ext cx="256451" cy="24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7" h="21599" extrusionOk="0">
                <a:moveTo>
                  <a:pt x="18697" y="2136"/>
                </a:moveTo>
                <a:cubicBezTo>
                  <a:pt x="17512" y="758"/>
                  <a:pt x="15935" y="0"/>
                  <a:pt x="14255" y="0"/>
                </a:cubicBezTo>
                <a:cubicBezTo>
                  <a:pt x="12576" y="0"/>
                  <a:pt x="10998" y="758"/>
                  <a:pt x="9813" y="2136"/>
                </a:cubicBezTo>
                <a:lnTo>
                  <a:pt x="1429" y="11882"/>
                </a:lnTo>
                <a:cubicBezTo>
                  <a:pt x="-477" y="14097"/>
                  <a:pt x="-477" y="17703"/>
                  <a:pt x="1429" y="19918"/>
                </a:cubicBezTo>
                <a:cubicBezTo>
                  <a:pt x="2362" y="21003"/>
                  <a:pt x="3605" y="21600"/>
                  <a:pt x="4929" y="21599"/>
                </a:cubicBezTo>
                <a:cubicBezTo>
                  <a:pt x="6252" y="21599"/>
                  <a:pt x="7495" y="21002"/>
                  <a:pt x="8428" y="19918"/>
                </a:cubicBezTo>
                <a:lnTo>
                  <a:pt x="14697" y="12630"/>
                </a:lnTo>
                <a:cubicBezTo>
                  <a:pt x="16083" y="11018"/>
                  <a:pt x="16083" y="8396"/>
                  <a:pt x="14697" y="6785"/>
                </a:cubicBezTo>
                <a:cubicBezTo>
                  <a:pt x="14016" y="5994"/>
                  <a:pt x="13109" y="5557"/>
                  <a:pt x="12142" y="5557"/>
                </a:cubicBezTo>
                <a:cubicBezTo>
                  <a:pt x="12141" y="5557"/>
                  <a:pt x="12141" y="5557"/>
                  <a:pt x="12141" y="5557"/>
                </a:cubicBezTo>
                <a:cubicBezTo>
                  <a:pt x="11174" y="5557"/>
                  <a:pt x="10266" y="5993"/>
                  <a:pt x="9584" y="6785"/>
                </a:cubicBezTo>
                <a:lnTo>
                  <a:pt x="4871" y="12266"/>
                </a:lnTo>
                <a:lnTo>
                  <a:pt x="6212" y="13726"/>
                </a:lnTo>
                <a:lnTo>
                  <a:pt x="10925" y="8246"/>
                </a:lnTo>
                <a:cubicBezTo>
                  <a:pt x="11252" y="7867"/>
                  <a:pt x="11684" y="7657"/>
                  <a:pt x="12141" y="7657"/>
                </a:cubicBezTo>
                <a:cubicBezTo>
                  <a:pt x="12598" y="7657"/>
                  <a:pt x="13030" y="7867"/>
                  <a:pt x="13357" y="8246"/>
                </a:cubicBezTo>
                <a:cubicBezTo>
                  <a:pt x="14050" y="9052"/>
                  <a:pt x="14050" y="10363"/>
                  <a:pt x="13356" y="11169"/>
                </a:cubicBezTo>
                <a:lnTo>
                  <a:pt x="7087" y="18458"/>
                </a:lnTo>
                <a:cubicBezTo>
                  <a:pt x="5930" y="19801"/>
                  <a:pt x="3927" y="19801"/>
                  <a:pt x="2770" y="18458"/>
                </a:cubicBezTo>
                <a:cubicBezTo>
                  <a:pt x="1557" y="17047"/>
                  <a:pt x="1557" y="14753"/>
                  <a:pt x="2770" y="13342"/>
                </a:cubicBezTo>
                <a:lnTo>
                  <a:pt x="11153" y="3596"/>
                </a:lnTo>
                <a:cubicBezTo>
                  <a:pt x="11984" y="2631"/>
                  <a:pt x="13086" y="2100"/>
                  <a:pt x="14255" y="2100"/>
                </a:cubicBezTo>
                <a:cubicBezTo>
                  <a:pt x="15425" y="2100"/>
                  <a:pt x="16527" y="2631"/>
                  <a:pt x="17356" y="3596"/>
                </a:cubicBezTo>
                <a:cubicBezTo>
                  <a:pt x="19089" y="5611"/>
                  <a:pt x="19090" y="8889"/>
                  <a:pt x="17357" y="10904"/>
                </a:cubicBezTo>
                <a:lnTo>
                  <a:pt x="10528" y="18841"/>
                </a:lnTo>
                <a:lnTo>
                  <a:pt x="11869" y="20302"/>
                </a:lnTo>
                <a:lnTo>
                  <a:pt x="18698" y="12364"/>
                </a:lnTo>
                <a:cubicBezTo>
                  <a:pt x="21123" y="9545"/>
                  <a:pt x="21123" y="4956"/>
                  <a:pt x="18697" y="21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1" name="Group"/>
          <p:cNvGrpSpPr/>
          <p:nvPr/>
        </p:nvGrpSpPr>
        <p:grpSpPr>
          <a:xfrm>
            <a:off x="2846786" y="1290929"/>
            <a:ext cx="256574" cy="252936"/>
            <a:chOff x="-1" y="-1"/>
            <a:chExt cx="684195" cy="673869"/>
          </a:xfrm>
        </p:grpSpPr>
        <p:sp>
          <p:nvSpPr>
            <p:cNvPr id="1488" name="Shape"/>
            <p:cNvSpPr/>
            <p:nvPr/>
          </p:nvSpPr>
          <p:spPr>
            <a:xfrm>
              <a:off x="93299" y="124398"/>
              <a:ext cx="466497" cy="46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5760" y="21600"/>
                  </a:lnTo>
                  <a:lnTo>
                    <a:pt x="21600" y="5760"/>
                  </a:lnTo>
                  <a:lnTo>
                    <a:pt x="15840" y="0"/>
                  </a:lnTo>
                  <a:cubicBezTo>
                    <a:pt x="15840" y="0"/>
                    <a:pt x="0" y="15840"/>
                    <a:pt x="0" y="158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89" name="Shape"/>
            <p:cNvSpPr/>
            <p:nvPr/>
          </p:nvSpPr>
          <p:spPr>
            <a:xfrm>
              <a:off x="497594" y="-2"/>
              <a:ext cx="186601" cy="18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0" name="Shape"/>
            <p:cNvSpPr/>
            <p:nvPr/>
          </p:nvSpPr>
          <p:spPr>
            <a:xfrm>
              <a:off x="-2" y="559793"/>
              <a:ext cx="114078" cy="11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5"/>
                  </a:lnTo>
                  <a:lnTo>
                    <a:pt x="8635" y="0"/>
                  </a:lnTo>
                  <a:cubicBezTo>
                    <a:pt x="8635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2" name="Shape"/>
          <p:cNvSpPr/>
          <p:nvPr/>
        </p:nvSpPr>
        <p:spPr>
          <a:xfrm>
            <a:off x="3896397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927"/>
                </a:moveTo>
                <a:cubicBezTo>
                  <a:pt x="10258" y="3927"/>
                  <a:pt x="9818" y="3488"/>
                  <a:pt x="9818" y="2945"/>
                </a:cubicBezTo>
                <a:cubicBezTo>
                  <a:pt x="9818" y="2403"/>
                  <a:pt x="10258" y="1964"/>
                  <a:pt x="10800" y="1964"/>
                </a:cubicBezTo>
                <a:cubicBezTo>
                  <a:pt x="11342" y="1964"/>
                  <a:pt x="11782" y="2403"/>
                  <a:pt x="11782" y="2945"/>
                </a:cubicBezTo>
                <a:cubicBezTo>
                  <a:pt x="11782" y="3488"/>
                  <a:pt x="11342" y="3927"/>
                  <a:pt x="10800" y="3927"/>
                </a:cubicBezTo>
                <a:close/>
                <a:moveTo>
                  <a:pt x="2945" y="11782"/>
                </a:moveTo>
                <a:cubicBezTo>
                  <a:pt x="2403" y="11782"/>
                  <a:pt x="1964" y="11342"/>
                  <a:pt x="1964" y="10800"/>
                </a:cubicBezTo>
                <a:cubicBezTo>
                  <a:pt x="1964" y="10258"/>
                  <a:pt x="2403" y="9818"/>
                  <a:pt x="2945" y="9818"/>
                </a:cubicBezTo>
                <a:cubicBezTo>
                  <a:pt x="3488" y="9818"/>
                  <a:pt x="3927" y="10258"/>
                  <a:pt x="3927" y="10800"/>
                </a:cubicBezTo>
                <a:cubicBezTo>
                  <a:pt x="3927" y="11342"/>
                  <a:pt x="3488" y="11782"/>
                  <a:pt x="2945" y="11782"/>
                </a:cubicBezTo>
                <a:close/>
                <a:moveTo>
                  <a:pt x="18655" y="8836"/>
                </a:moveTo>
                <a:lnTo>
                  <a:pt x="11782" y="8836"/>
                </a:lnTo>
                <a:lnTo>
                  <a:pt x="11782" y="5711"/>
                </a:lnTo>
                <a:cubicBezTo>
                  <a:pt x="12925" y="5306"/>
                  <a:pt x="13745" y="4226"/>
                  <a:pt x="13745" y="2945"/>
                </a:cubicBezTo>
                <a:cubicBezTo>
                  <a:pt x="13745" y="1320"/>
                  <a:pt x="12431" y="0"/>
                  <a:pt x="10801" y="0"/>
                </a:cubicBezTo>
                <a:cubicBezTo>
                  <a:pt x="9174" y="0"/>
                  <a:pt x="7855" y="1320"/>
                  <a:pt x="7855" y="2945"/>
                </a:cubicBezTo>
                <a:cubicBezTo>
                  <a:pt x="7855" y="4225"/>
                  <a:pt x="8677" y="5304"/>
                  <a:pt x="9818" y="5710"/>
                </a:cubicBezTo>
                <a:lnTo>
                  <a:pt x="9818" y="8926"/>
                </a:lnTo>
                <a:cubicBezTo>
                  <a:pt x="9402" y="9075"/>
                  <a:pt x="9075" y="9402"/>
                  <a:pt x="8926" y="9818"/>
                </a:cubicBezTo>
                <a:lnTo>
                  <a:pt x="5711" y="9818"/>
                </a:lnTo>
                <a:cubicBezTo>
                  <a:pt x="5306" y="8677"/>
                  <a:pt x="4229" y="7855"/>
                  <a:pt x="2946" y="7855"/>
                </a:cubicBezTo>
                <a:cubicBezTo>
                  <a:pt x="1320" y="7855"/>
                  <a:pt x="0" y="9174"/>
                  <a:pt x="0" y="10800"/>
                </a:cubicBezTo>
                <a:cubicBezTo>
                  <a:pt x="0" y="12426"/>
                  <a:pt x="1320" y="13745"/>
                  <a:pt x="2946" y="13745"/>
                </a:cubicBezTo>
                <a:cubicBezTo>
                  <a:pt x="4229" y="13745"/>
                  <a:pt x="5306" y="12923"/>
                  <a:pt x="5711" y="11782"/>
                </a:cubicBezTo>
                <a:lnTo>
                  <a:pt x="8836" y="11782"/>
                </a:lnTo>
                <a:lnTo>
                  <a:pt x="8836" y="18655"/>
                </a:lnTo>
                <a:lnTo>
                  <a:pt x="11782" y="21600"/>
                </a:lnTo>
                <a:lnTo>
                  <a:pt x="11782" y="11782"/>
                </a:lnTo>
                <a:lnTo>
                  <a:pt x="21600" y="11782"/>
                </a:lnTo>
                <a:cubicBezTo>
                  <a:pt x="21600" y="11782"/>
                  <a:pt x="18655" y="8836"/>
                  <a:pt x="18655" y="88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5" name="Group"/>
          <p:cNvGrpSpPr/>
          <p:nvPr/>
        </p:nvGrpSpPr>
        <p:grpSpPr>
          <a:xfrm>
            <a:off x="4946007" y="1290929"/>
            <a:ext cx="256574" cy="256811"/>
            <a:chOff x="-1" y="-1"/>
            <a:chExt cx="684195" cy="684195"/>
          </a:xfrm>
        </p:grpSpPr>
        <p:sp>
          <p:nvSpPr>
            <p:cNvPr id="1493" name="Shape"/>
            <p:cNvSpPr/>
            <p:nvPr/>
          </p:nvSpPr>
          <p:spPr>
            <a:xfrm>
              <a:off x="-2" y="-2"/>
              <a:ext cx="684197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9"/>
                    <a:pt x="8089" y="5891"/>
                    <a:pt x="10800" y="5891"/>
                  </a:cubicBezTo>
                  <a:cubicBezTo>
                    <a:pt x="13510" y="5891"/>
                    <a:pt x="15709" y="8089"/>
                    <a:pt x="15709" y="10800"/>
                  </a:cubicBezTo>
                  <a:cubicBezTo>
                    <a:pt x="15709" y="13511"/>
                    <a:pt x="13510" y="15709"/>
                    <a:pt x="10800" y="1570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5891" y="21600"/>
                  </a:lnTo>
                  <a:lnTo>
                    <a:pt x="5891" y="19636"/>
                  </a:lnTo>
                  <a:lnTo>
                    <a:pt x="15709" y="19636"/>
                  </a:lnTo>
                  <a:lnTo>
                    <a:pt x="15709" y="21600"/>
                  </a:lnTo>
                  <a:lnTo>
                    <a:pt x="17673" y="21600"/>
                  </a:lnTo>
                  <a:lnTo>
                    <a:pt x="21600" y="17673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4" name="Circle"/>
            <p:cNvSpPr/>
            <p:nvPr/>
          </p:nvSpPr>
          <p:spPr>
            <a:xfrm>
              <a:off x="279896" y="2798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6" name="Shape"/>
          <p:cNvSpPr/>
          <p:nvPr/>
        </p:nvSpPr>
        <p:spPr>
          <a:xfrm>
            <a:off x="599561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9636"/>
                </a:moveTo>
                <a:lnTo>
                  <a:pt x="9818" y="14727"/>
                </a:lnTo>
                <a:lnTo>
                  <a:pt x="4909" y="14727"/>
                </a:lnTo>
                <a:lnTo>
                  <a:pt x="4909" y="8836"/>
                </a:lnTo>
                <a:lnTo>
                  <a:pt x="16691" y="8836"/>
                </a:lnTo>
                <a:lnTo>
                  <a:pt x="16691" y="19636"/>
                </a:lnTo>
                <a:cubicBezTo>
                  <a:pt x="16691" y="19636"/>
                  <a:pt x="9818" y="19636"/>
                  <a:pt x="9818" y="19636"/>
                </a:cubicBezTo>
                <a:close/>
                <a:moveTo>
                  <a:pt x="4909" y="1964"/>
                </a:moveTo>
                <a:lnTo>
                  <a:pt x="16691" y="1964"/>
                </a:lnTo>
                <a:lnTo>
                  <a:pt x="16691" y="3927"/>
                </a:lnTo>
                <a:lnTo>
                  <a:pt x="4909" y="3927"/>
                </a:lnTo>
                <a:cubicBezTo>
                  <a:pt x="4909" y="3927"/>
                  <a:pt x="4909" y="1964"/>
                  <a:pt x="4909" y="1964"/>
                </a:cubicBezTo>
                <a:close/>
                <a:moveTo>
                  <a:pt x="21600" y="3927"/>
                </a:moveTo>
                <a:lnTo>
                  <a:pt x="18655" y="3927"/>
                </a:lnTo>
                <a:lnTo>
                  <a:pt x="18655" y="0"/>
                </a:lnTo>
                <a:lnTo>
                  <a:pt x="2945" y="0"/>
                </a:lnTo>
                <a:lnTo>
                  <a:pt x="2945" y="3927"/>
                </a:lnTo>
                <a:lnTo>
                  <a:pt x="0" y="3927"/>
                </a:lnTo>
                <a:lnTo>
                  <a:pt x="0" y="11782"/>
                </a:lnTo>
                <a:lnTo>
                  <a:pt x="2945" y="11782"/>
                </a:lnTo>
                <a:lnTo>
                  <a:pt x="2945" y="15709"/>
                </a:lnTo>
                <a:lnTo>
                  <a:pt x="8836" y="21600"/>
                </a:lnTo>
                <a:lnTo>
                  <a:pt x="18655" y="21600"/>
                </a:lnTo>
                <a:lnTo>
                  <a:pt x="18655" y="11782"/>
                </a:lnTo>
                <a:lnTo>
                  <a:pt x="21600" y="11782"/>
                </a:lnTo>
                <a:cubicBezTo>
                  <a:pt x="21600" y="11782"/>
                  <a:pt x="21600" y="3927"/>
                  <a:pt x="21600" y="39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97" name="Shape"/>
          <p:cNvSpPr/>
          <p:nvPr/>
        </p:nvSpPr>
        <p:spPr>
          <a:xfrm>
            <a:off x="704522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0"/>
                </a:moveTo>
                <a:lnTo>
                  <a:pt x="12240" y="5040"/>
                </a:lnTo>
                <a:lnTo>
                  <a:pt x="13679" y="7200"/>
                </a:lnTo>
                <a:lnTo>
                  <a:pt x="7201" y="13680"/>
                </a:lnTo>
                <a:lnTo>
                  <a:pt x="5039" y="12240"/>
                </a:lnTo>
                <a:lnTo>
                  <a:pt x="0" y="15709"/>
                </a:lnTo>
                <a:lnTo>
                  <a:pt x="1964" y="21600"/>
                </a:lnTo>
                <a:cubicBezTo>
                  <a:pt x="5563" y="20160"/>
                  <a:pt x="10080" y="17281"/>
                  <a:pt x="13679" y="13680"/>
                </a:cubicBezTo>
                <a:cubicBezTo>
                  <a:pt x="17281" y="10080"/>
                  <a:pt x="20160" y="5564"/>
                  <a:pt x="21600" y="1964"/>
                </a:cubicBezTo>
                <a:cubicBezTo>
                  <a:pt x="21600" y="1964"/>
                  <a:pt x="16691" y="0"/>
                  <a:pt x="1669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2" name="Group"/>
          <p:cNvGrpSpPr/>
          <p:nvPr/>
        </p:nvGrpSpPr>
        <p:grpSpPr>
          <a:xfrm>
            <a:off x="8094839" y="1290930"/>
            <a:ext cx="256574" cy="256811"/>
            <a:chOff x="0" y="0"/>
            <a:chExt cx="684196" cy="684193"/>
          </a:xfrm>
        </p:grpSpPr>
        <p:sp>
          <p:nvSpPr>
            <p:cNvPr id="1498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9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0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1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3" name="Shape"/>
          <p:cNvSpPr/>
          <p:nvPr/>
        </p:nvSpPr>
        <p:spPr>
          <a:xfrm>
            <a:off x="74756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745"/>
                </a:moveTo>
                <a:cubicBezTo>
                  <a:pt x="9175" y="13745"/>
                  <a:pt x="7855" y="12427"/>
                  <a:pt x="7855" y="10800"/>
                </a:cubicBezTo>
                <a:cubicBezTo>
                  <a:pt x="7855" y="9173"/>
                  <a:pt x="9175" y="7855"/>
                  <a:pt x="10800" y="7855"/>
                </a:cubicBezTo>
                <a:cubicBezTo>
                  <a:pt x="12425" y="7855"/>
                  <a:pt x="13745" y="9173"/>
                  <a:pt x="13745" y="10800"/>
                </a:cubicBezTo>
                <a:cubicBezTo>
                  <a:pt x="13745" y="12427"/>
                  <a:pt x="12425" y="13745"/>
                  <a:pt x="10800" y="13745"/>
                </a:cubicBezTo>
                <a:close/>
                <a:moveTo>
                  <a:pt x="19080" y="10800"/>
                </a:moveTo>
                <a:cubicBezTo>
                  <a:pt x="19080" y="10357"/>
                  <a:pt x="19035" y="9927"/>
                  <a:pt x="18968" y="9502"/>
                </a:cubicBezTo>
                <a:lnTo>
                  <a:pt x="21600" y="7200"/>
                </a:lnTo>
                <a:lnTo>
                  <a:pt x="19364" y="3530"/>
                </a:lnTo>
                <a:lnTo>
                  <a:pt x="16225" y="4555"/>
                </a:lnTo>
                <a:cubicBezTo>
                  <a:pt x="15475" y="3902"/>
                  <a:pt x="14607" y="3386"/>
                  <a:pt x="13656" y="3036"/>
                </a:cubicBezTo>
                <a:lnTo>
                  <a:pt x="12960" y="0"/>
                </a:lnTo>
                <a:lnTo>
                  <a:pt x="8640" y="0"/>
                </a:lnTo>
                <a:lnTo>
                  <a:pt x="7944" y="3036"/>
                </a:lnTo>
                <a:cubicBezTo>
                  <a:pt x="6993" y="3386"/>
                  <a:pt x="6124" y="3902"/>
                  <a:pt x="5374" y="4555"/>
                </a:cubicBezTo>
                <a:lnTo>
                  <a:pt x="2236" y="3529"/>
                </a:lnTo>
                <a:lnTo>
                  <a:pt x="0" y="7200"/>
                </a:lnTo>
                <a:lnTo>
                  <a:pt x="2631" y="9503"/>
                </a:lnTo>
                <a:cubicBezTo>
                  <a:pt x="2565" y="9927"/>
                  <a:pt x="2520" y="10357"/>
                  <a:pt x="2520" y="10800"/>
                </a:cubicBezTo>
                <a:cubicBezTo>
                  <a:pt x="2520" y="11243"/>
                  <a:pt x="2565" y="11673"/>
                  <a:pt x="2631" y="12097"/>
                </a:cubicBezTo>
                <a:lnTo>
                  <a:pt x="0" y="14400"/>
                </a:lnTo>
                <a:lnTo>
                  <a:pt x="2236" y="18070"/>
                </a:lnTo>
                <a:lnTo>
                  <a:pt x="5374" y="17045"/>
                </a:lnTo>
                <a:cubicBezTo>
                  <a:pt x="6124" y="17698"/>
                  <a:pt x="6993" y="18214"/>
                  <a:pt x="7944" y="18564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3656" y="18564"/>
                </a:lnTo>
                <a:cubicBezTo>
                  <a:pt x="14607" y="18214"/>
                  <a:pt x="15475" y="17698"/>
                  <a:pt x="16225" y="17045"/>
                </a:cubicBezTo>
                <a:lnTo>
                  <a:pt x="19364" y="18071"/>
                </a:lnTo>
                <a:lnTo>
                  <a:pt x="21600" y="14400"/>
                </a:lnTo>
                <a:lnTo>
                  <a:pt x="18968" y="12098"/>
                </a:lnTo>
                <a:cubicBezTo>
                  <a:pt x="19035" y="11674"/>
                  <a:pt x="19080" y="11243"/>
                  <a:pt x="1908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6" name="Group"/>
          <p:cNvGrpSpPr/>
          <p:nvPr/>
        </p:nvGrpSpPr>
        <p:grpSpPr>
          <a:xfrm>
            <a:off x="1820501" y="2217942"/>
            <a:ext cx="209925" cy="256811"/>
            <a:chOff x="-1" y="0"/>
            <a:chExt cx="559798" cy="684193"/>
          </a:xfrm>
        </p:grpSpPr>
        <p:sp>
          <p:nvSpPr>
            <p:cNvPr id="1504" name="Circle"/>
            <p:cNvSpPr/>
            <p:nvPr/>
          </p:nvSpPr>
          <p:spPr>
            <a:xfrm>
              <a:off x="62199" y="0"/>
              <a:ext cx="435399" cy="435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5" name="Shape"/>
            <p:cNvSpPr/>
            <p:nvPr/>
          </p:nvSpPr>
          <p:spPr>
            <a:xfrm>
              <a:off x="-2" y="497594"/>
              <a:ext cx="559800" cy="1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61" y="0"/>
                    <a:pt x="0" y="4974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974"/>
                    <a:pt x="19941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7" name="Shape"/>
          <p:cNvSpPr/>
          <p:nvPr/>
        </p:nvSpPr>
        <p:spPr>
          <a:xfrm>
            <a:off x="284678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96" y="18389"/>
                </a:moveTo>
                <a:lnTo>
                  <a:pt x="8475" y="16211"/>
                </a:lnTo>
                <a:cubicBezTo>
                  <a:pt x="9189" y="16519"/>
                  <a:pt x="9974" y="16691"/>
                  <a:pt x="10800" y="16691"/>
                </a:cubicBezTo>
                <a:cubicBezTo>
                  <a:pt x="11626" y="16691"/>
                  <a:pt x="12411" y="16519"/>
                  <a:pt x="13125" y="16211"/>
                </a:cubicBezTo>
                <a:lnTo>
                  <a:pt x="15304" y="18389"/>
                </a:lnTo>
                <a:cubicBezTo>
                  <a:pt x="13982" y="19176"/>
                  <a:pt x="12446" y="19636"/>
                  <a:pt x="10800" y="19636"/>
                </a:cubicBezTo>
                <a:cubicBezTo>
                  <a:pt x="9154" y="19636"/>
                  <a:pt x="7617" y="19176"/>
                  <a:pt x="6296" y="18389"/>
                </a:cubicBezTo>
                <a:close/>
                <a:moveTo>
                  <a:pt x="15304" y="3211"/>
                </a:moveTo>
                <a:lnTo>
                  <a:pt x="13125" y="5389"/>
                </a:lnTo>
                <a:cubicBezTo>
                  <a:pt x="12411" y="5081"/>
                  <a:pt x="11626" y="4909"/>
                  <a:pt x="10800" y="4909"/>
                </a:cubicBezTo>
                <a:cubicBezTo>
                  <a:pt x="9974" y="4909"/>
                  <a:pt x="9189" y="5081"/>
                  <a:pt x="8475" y="5389"/>
                </a:cubicBezTo>
                <a:lnTo>
                  <a:pt x="6296" y="3211"/>
                </a:lnTo>
                <a:cubicBezTo>
                  <a:pt x="7617" y="2424"/>
                  <a:pt x="9154" y="1964"/>
                  <a:pt x="10800" y="1964"/>
                </a:cubicBezTo>
                <a:cubicBezTo>
                  <a:pt x="12446" y="1964"/>
                  <a:pt x="13982" y="2424"/>
                  <a:pt x="15304" y="3211"/>
                </a:cubicBezTo>
                <a:close/>
                <a:moveTo>
                  <a:pt x="6873" y="10800"/>
                </a:moveTo>
                <a:cubicBezTo>
                  <a:pt x="6873" y="8631"/>
                  <a:pt x="8631" y="6873"/>
                  <a:pt x="10800" y="6873"/>
                </a:cubicBezTo>
                <a:cubicBezTo>
                  <a:pt x="12967" y="6873"/>
                  <a:pt x="14727" y="8631"/>
                  <a:pt x="14727" y="10800"/>
                </a:cubicBezTo>
                <a:cubicBezTo>
                  <a:pt x="14727" y="12969"/>
                  <a:pt x="12967" y="14727"/>
                  <a:pt x="10800" y="14727"/>
                </a:cubicBezTo>
                <a:cubicBezTo>
                  <a:pt x="8631" y="14727"/>
                  <a:pt x="6873" y="12969"/>
                  <a:pt x="6873" y="10800"/>
                </a:cubicBezTo>
                <a:close/>
                <a:moveTo>
                  <a:pt x="3211" y="15304"/>
                </a:moveTo>
                <a:cubicBezTo>
                  <a:pt x="2424" y="13983"/>
                  <a:pt x="1964" y="12446"/>
                  <a:pt x="1964" y="10800"/>
                </a:cubicBezTo>
                <a:cubicBezTo>
                  <a:pt x="1964" y="9154"/>
                  <a:pt x="2424" y="7617"/>
                  <a:pt x="3211" y="6296"/>
                </a:cubicBezTo>
                <a:lnTo>
                  <a:pt x="5389" y="8475"/>
                </a:lnTo>
                <a:cubicBezTo>
                  <a:pt x="5081" y="9189"/>
                  <a:pt x="4909" y="9974"/>
                  <a:pt x="4909" y="10800"/>
                </a:cubicBezTo>
                <a:cubicBezTo>
                  <a:pt x="4909" y="11626"/>
                  <a:pt x="5081" y="12411"/>
                  <a:pt x="5389" y="13125"/>
                </a:cubicBezTo>
                <a:cubicBezTo>
                  <a:pt x="5389" y="13125"/>
                  <a:pt x="3211" y="15304"/>
                  <a:pt x="3211" y="15304"/>
                </a:cubicBezTo>
                <a:close/>
                <a:moveTo>
                  <a:pt x="19636" y="10800"/>
                </a:moveTo>
                <a:cubicBezTo>
                  <a:pt x="19636" y="12446"/>
                  <a:pt x="19176" y="13983"/>
                  <a:pt x="18389" y="15304"/>
                </a:cubicBezTo>
                <a:lnTo>
                  <a:pt x="16211" y="13126"/>
                </a:lnTo>
                <a:cubicBezTo>
                  <a:pt x="16518" y="12412"/>
                  <a:pt x="16691" y="11626"/>
                  <a:pt x="16691" y="10800"/>
                </a:cubicBezTo>
                <a:cubicBezTo>
                  <a:pt x="16691" y="9974"/>
                  <a:pt x="16518" y="9188"/>
                  <a:pt x="16211" y="8474"/>
                </a:cubicBezTo>
                <a:lnTo>
                  <a:pt x="18389" y="6296"/>
                </a:lnTo>
                <a:cubicBezTo>
                  <a:pt x="19176" y="7617"/>
                  <a:pt x="19636" y="9154"/>
                  <a:pt x="19636" y="10800"/>
                </a:cubicBezTo>
                <a:close/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8" name="Shape"/>
          <p:cNvSpPr/>
          <p:nvPr/>
        </p:nvSpPr>
        <p:spPr>
          <a:xfrm>
            <a:off x="3896397" y="2252961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2700"/>
                </a:moveTo>
                <a:lnTo>
                  <a:pt x="785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700"/>
                </a:lnTo>
                <a:cubicBezTo>
                  <a:pt x="21600" y="2700"/>
                  <a:pt x="7855" y="2700"/>
                  <a:pt x="7855" y="27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9" name="Shape"/>
          <p:cNvSpPr/>
          <p:nvPr/>
        </p:nvSpPr>
        <p:spPr>
          <a:xfrm>
            <a:off x="599561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9636"/>
                </a:moveTo>
                <a:lnTo>
                  <a:pt x="4909" y="19636"/>
                </a:lnTo>
                <a:lnTo>
                  <a:pt x="4909" y="11782"/>
                </a:lnTo>
                <a:lnTo>
                  <a:pt x="10800" y="5891"/>
                </a:lnTo>
                <a:lnTo>
                  <a:pt x="16691" y="11782"/>
                </a:lnTo>
                <a:cubicBezTo>
                  <a:pt x="16691" y="11782"/>
                  <a:pt x="16691" y="19636"/>
                  <a:pt x="16691" y="19636"/>
                </a:cubicBezTo>
                <a:close/>
                <a:moveTo>
                  <a:pt x="10800" y="0"/>
                </a:moveTo>
                <a:lnTo>
                  <a:pt x="0" y="10800"/>
                </a:lnTo>
                <a:lnTo>
                  <a:pt x="2945" y="13745"/>
                </a:lnTo>
                <a:lnTo>
                  <a:pt x="3015" y="21600"/>
                </a:lnTo>
                <a:lnTo>
                  <a:pt x="18655" y="21600"/>
                </a:lnTo>
                <a:lnTo>
                  <a:pt x="18655" y="13745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0" name="Shape"/>
          <p:cNvSpPr/>
          <p:nvPr/>
        </p:nvSpPr>
        <p:spPr>
          <a:xfrm>
            <a:off x="704522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1" name="Shape"/>
          <p:cNvSpPr/>
          <p:nvPr/>
        </p:nvSpPr>
        <p:spPr>
          <a:xfrm>
            <a:off x="8094840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5891" y="11782"/>
                </a:lnTo>
                <a:lnTo>
                  <a:pt x="5891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2" name="Shape"/>
          <p:cNvSpPr/>
          <p:nvPr/>
        </p:nvSpPr>
        <p:spPr>
          <a:xfrm>
            <a:off x="805878" y="3144956"/>
            <a:ext cx="13994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15709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3" name="Shape"/>
          <p:cNvSpPr/>
          <p:nvPr/>
        </p:nvSpPr>
        <p:spPr>
          <a:xfrm>
            <a:off x="1797177" y="3168301"/>
            <a:ext cx="256573" cy="21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973"/>
                </a:moveTo>
                <a:lnTo>
                  <a:pt x="1487" y="10649"/>
                </a:lnTo>
                <a:lnTo>
                  <a:pt x="2441" y="8551"/>
                </a:lnTo>
                <a:lnTo>
                  <a:pt x="10800" y="14227"/>
                </a:lnTo>
                <a:lnTo>
                  <a:pt x="19160" y="8551"/>
                </a:lnTo>
                <a:lnTo>
                  <a:pt x="20113" y="10649"/>
                </a:lnTo>
                <a:cubicBezTo>
                  <a:pt x="20113" y="10649"/>
                  <a:pt x="10800" y="16973"/>
                  <a:pt x="10800" y="16973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4" name="Shape"/>
          <p:cNvSpPr/>
          <p:nvPr/>
        </p:nvSpPr>
        <p:spPr>
          <a:xfrm>
            <a:off x="288177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5" name="Shape"/>
          <p:cNvSpPr/>
          <p:nvPr/>
        </p:nvSpPr>
        <p:spPr>
          <a:xfrm>
            <a:off x="393138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6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7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8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9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0" name="Shape"/>
          <p:cNvSpPr/>
          <p:nvPr/>
        </p:nvSpPr>
        <p:spPr>
          <a:xfrm>
            <a:off x="4969332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800"/>
                </a:moveTo>
                <a:cubicBezTo>
                  <a:pt x="9477" y="10800"/>
                  <a:pt x="8400" y="9919"/>
                  <a:pt x="8400" y="8835"/>
                </a:cubicBezTo>
                <a:cubicBezTo>
                  <a:pt x="8400" y="7751"/>
                  <a:pt x="9477" y="6873"/>
                  <a:pt x="10801" y="6873"/>
                </a:cubicBezTo>
                <a:cubicBezTo>
                  <a:pt x="12127" y="6873"/>
                  <a:pt x="13200" y="7751"/>
                  <a:pt x="13200" y="8835"/>
                </a:cubicBezTo>
                <a:cubicBezTo>
                  <a:pt x="13200" y="9919"/>
                  <a:pt x="12127" y="10800"/>
                  <a:pt x="10801" y="10800"/>
                </a:cubicBezTo>
                <a:close/>
                <a:moveTo>
                  <a:pt x="16201" y="10800"/>
                </a:moveTo>
                <a:cubicBezTo>
                  <a:pt x="14877" y="10800"/>
                  <a:pt x="13800" y="9919"/>
                  <a:pt x="13800" y="8835"/>
                </a:cubicBezTo>
                <a:cubicBezTo>
                  <a:pt x="13800" y="7751"/>
                  <a:pt x="14877" y="6873"/>
                  <a:pt x="16201" y="6873"/>
                </a:cubicBezTo>
                <a:cubicBezTo>
                  <a:pt x="17527" y="6873"/>
                  <a:pt x="18600" y="7751"/>
                  <a:pt x="18600" y="8835"/>
                </a:cubicBezTo>
                <a:cubicBezTo>
                  <a:pt x="18600" y="9919"/>
                  <a:pt x="17527" y="10800"/>
                  <a:pt x="16201" y="10800"/>
                </a:cubicBezTo>
                <a:close/>
                <a:moveTo>
                  <a:pt x="5399" y="10800"/>
                </a:moveTo>
                <a:cubicBezTo>
                  <a:pt x="4073" y="10800"/>
                  <a:pt x="3000" y="9919"/>
                  <a:pt x="3000" y="8835"/>
                </a:cubicBezTo>
                <a:cubicBezTo>
                  <a:pt x="3000" y="7751"/>
                  <a:pt x="4073" y="6873"/>
                  <a:pt x="5399" y="6873"/>
                </a:cubicBezTo>
                <a:cubicBezTo>
                  <a:pt x="6723" y="6873"/>
                  <a:pt x="7800" y="7751"/>
                  <a:pt x="7800" y="8835"/>
                </a:cubicBezTo>
                <a:cubicBezTo>
                  <a:pt x="7800" y="9919"/>
                  <a:pt x="6723" y="10800"/>
                  <a:pt x="5399" y="10800"/>
                </a:cubicBezTo>
                <a:close/>
                <a:moveTo>
                  <a:pt x="18436" y="2531"/>
                </a:moveTo>
                <a:cubicBezTo>
                  <a:pt x="16482" y="967"/>
                  <a:pt x="13782" y="0"/>
                  <a:pt x="10800" y="0"/>
                </a:cubicBezTo>
                <a:cubicBezTo>
                  <a:pt x="7818" y="0"/>
                  <a:pt x="5118" y="967"/>
                  <a:pt x="3164" y="2531"/>
                </a:cubicBezTo>
                <a:cubicBezTo>
                  <a:pt x="1209" y="4094"/>
                  <a:pt x="0" y="6451"/>
                  <a:pt x="0" y="8836"/>
                </a:cubicBezTo>
                <a:cubicBezTo>
                  <a:pt x="0" y="11222"/>
                  <a:pt x="1209" y="13186"/>
                  <a:pt x="3164" y="14748"/>
                </a:cubicBezTo>
                <a:cubicBezTo>
                  <a:pt x="5118" y="16312"/>
                  <a:pt x="7818" y="17280"/>
                  <a:pt x="10800" y="17280"/>
                </a:cubicBezTo>
                <a:lnTo>
                  <a:pt x="10800" y="21600"/>
                </a:lnTo>
                <a:lnTo>
                  <a:pt x="18436" y="15109"/>
                </a:lnTo>
                <a:cubicBezTo>
                  <a:pt x="20391" y="13454"/>
                  <a:pt x="21600" y="11362"/>
                  <a:pt x="21600" y="8836"/>
                </a:cubicBezTo>
                <a:cubicBezTo>
                  <a:pt x="21600" y="6451"/>
                  <a:pt x="20391" y="4094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1" name="Shape"/>
          <p:cNvSpPr/>
          <p:nvPr/>
        </p:nvSpPr>
        <p:spPr>
          <a:xfrm>
            <a:off x="5995619" y="3156628"/>
            <a:ext cx="256573" cy="2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0"/>
                </a:moveTo>
                <a:cubicBezTo>
                  <a:pt x="13666" y="0"/>
                  <a:pt x="11816" y="1405"/>
                  <a:pt x="10800" y="3240"/>
                </a:cubicBezTo>
                <a:cubicBezTo>
                  <a:pt x="9784" y="1405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1"/>
                  <a:pt x="632" y="9635"/>
                  <a:pt x="1662" y="10800"/>
                </a:cubicBezTo>
                <a:cubicBezTo>
                  <a:pt x="4000" y="13445"/>
                  <a:pt x="10800" y="21600"/>
                  <a:pt x="10800" y="21600"/>
                </a:cubicBezTo>
                <a:cubicBezTo>
                  <a:pt x="10800" y="21600"/>
                  <a:pt x="17600" y="13445"/>
                  <a:pt x="19938" y="10800"/>
                </a:cubicBezTo>
                <a:cubicBezTo>
                  <a:pt x="20968" y="9635"/>
                  <a:pt x="21600" y="8041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2" name="Shape"/>
          <p:cNvSpPr/>
          <p:nvPr/>
        </p:nvSpPr>
        <p:spPr>
          <a:xfrm>
            <a:off x="7045229" y="3144956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560"/>
                </a:moveTo>
                <a:lnTo>
                  <a:pt x="4320" y="21600"/>
                </a:lnTo>
                <a:lnTo>
                  <a:pt x="6480" y="13680"/>
                </a:lnTo>
                <a:lnTo>
                  <a:pt x="0" y="8640"/>
                </a:lnTo>
                <a:lnTo>
                  <a:pt x="7920" y="7920"/>
                </a:lnTo>
                <a:lnTo>
                  <a:pt x="10800" y="0"/>
                </a:lnTo>
                <a:lnTo>
                  <a:pt x="13680" y="7920"/>
                </a:lnTo>
                <a:lnTo>
                  <a:pt x="21600" y="8640"/>
                </a:lnTo>
                <a:lnTo>
                  <a:pt x="15120" y="13680"/>
                </a:lnTo>
                <a:lnTo>
                  <a:pt x="17280" y="21600"/>
                </a:lnTo>
                <a:cubicBezTo>
                  <a:pt x="17280" y="21600"/>
                  <a:pt x="10800" y="16560"/>
                  <a:pt x="10800" y="165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3" name="Shape"/>
          <p:cNvSpPr/>
          <p:nvPr/>
        </p:nvSpPr>
        <p:spPr>
          <a:xfrm>
            <a:off x="8118164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8807" y="11782"/>
                  <a:pt x="7200" y="10466"/>
                  <a:pt x="7200" y="8835"/>
                </a:cubicBezTo>
                <a:cubicBezTo>
                  <a:pt x="7200" y="7206"/>
                  <a:pt x="8807" y="5891"/>
                  <a:pt x="10800" y="5891"/>
                </a:cubicBezTo>
                <a:cubicBezTo>
                  <a:pt x="12793" y="5891"/>
                  <a:pt x="14400" y="7206"/>
                  <a:pt x="14400" y="8835"/>
                </a:cubicBezTo>
                <a:cubicBezTo>
                  <a:pt x="14400" y="10466"/>
                  <a:pt x="12793" y="11782"/>
                  <a:pt x="10800" y="11782"/>
                </a:cubicBezTo>
                <a:close/>
                <a:moveTo>
                  <a:pt x="18436" y="2531"/>
                </a:moveTo>
                <a:cubicBezTo>
                  <a:pt x="16486" y="969"/>
                  <a:pt x="13787" y="0"/>
                  <a:pt x="10800" y="0"/>
                </a:cubicBezTo>
                <a:cubicBezTo>
                  <a:pt x="7813" y="0"/>
                  <a:pt x="5114" y="969"/>
                  <a:pt x="3164" y="2531"/>
                </a:cubicBezTo>
                <a:cubicBezTo>
                  <a:pt x="1212" y="4091"/>
                  <a:pt x="0" y="6251"/>
                  <a:pt x="0" y="8640"/>
                </a:cubicBezTo>
                <a:cubicBezTo>
                  <a:pt x="0" y="11164"/>
                  <a:pt x="1212" y="13455"/>
                  <a:pt x="3164" y="15111"/>
                </a:cubicBezTo>
                <a:lnTo>
                  <a:pt x="10800" y="21600"/>
                </a:lnTo>
                <a:lnTo>
                  <a:pt x="18436" y="15111"/>
                </a:lnTo>
                <a:cubicBezTo>
                  <a:pt x="20388" y="13455"/>
                  <a:pt x="21600" y="11164"/>
                  <a:pt x="21600" y="8640"/>
                </a:cubicBezTo>
                <a:cubicBezTo>
                  <a:pt x="21600" y="6251"/>
                  <a:pt x="20388" y="4091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4" name="Shape"/>
          <p:cNvSpPr/>
          <p:nvPr/>
        </p:nvSpPr>
        <p:spPr>
          <a:xfrm>
            <a:off x="747566" y="4059318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6200"/>
                </a:moveTo>
                <a:lnTo>
                  <a:pt x="6873" y="5400"/>
                </a:lnTo>
                <a:lnTo>
                  <a:pt x="14727" y="10800"/>
                </a:lnTo>
                <a:cubicBezTo>
                  <a:pt x="14727" y="10800"/>
                  <a:pt x="6873" y="16200"/>
                  <a:pt x="6873" y="162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27" name="Group"/>
          <p:cNvGrpSpPr/>
          <p:nvPr/>
        </p:nvGrpSpPr>
        <p:grpSpPr>
          <a:xfrm>
            <a:off x="1832163" y="4024298"/>
            <a:ext cx="186600" cy="256811"/>
            <a:chOff x="0" y="-1"/>
            <a:chExt cx="497597" cy="684195"/>
          </a:xfrm>
        </p:grpSpPr>
        <p:sp>
          <p:nvSpPr>
            <p:cNvPr id="1525" name="Shape"/>
            <p:cNvSpPr/>
            <p:nvPr/>
          </p:nvSpPr>
          <p:spPr>
            <a:xfrm>
              <a:off x="-1" y="-2"/>
              <a:ext cx="497598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655"/>
                  </a:moveTo>
                  <a:cubicBezTo>
                    <a:pt x="7074" y="18655"/>
                    <a:pt x="4050" y="16459"/>
                    <a:pt x="4050" y="13746"/>
                  </a:cubicBezTo>
                  <a:cubicBezTo>
                    <a:pt x="4050" y="11033"/>
                    <a:pt x="7074" y="8836"/>
                    <a:pt x="10800" y="8836"/>
                  </a:cubicBezTo>
                  <a:cubicBezTo>
                    <a:pt x="14526" y="8836"/>
                    <a:pt x="17550" y="11033"/>
                    <a:pt x="17550" y="13746"/>
                  </a:cubicBezTo>
                  <a:cubicBezTo>
                    <a:pt x="17550" y="16459"/>
                    <a:pt x="14526" y="18655"/>
                    <a:pt x="10800" y="18655"/>
                  </a:cubicBezTo>
                  <a:close/>
                  <a:moveTo>
                    <a:pt x="10800" y="2945"/>
                  </a:moveTo>
                  <a:cubicBezTo>
                    <a:pt x="12290" y="2945"/>
                    <a:pt x="13500" y="3825"/>
                    <a:pt x="13500" y="4910"/>
                  </a:cubicBezTo>
                  <a:cubicBezTo>
                    <a:pt x="13500" y="5994"/>
                    <a:pt x="12290" y="6873"/>
                    <a:pt x="10800" y="6873"/>
                  </a:cubicBezTo>
                  <a:cubicBezTo>
                    <a:pt x="9310" y="6873"/>
                    <a:pt x="8100" y="5994"/>
                    <a:pt x="8100" y="4910"/>
                  </a:cubicBezTo>
                  <a:cubicBezTo>
                    <a:pt x="8100" y="3825"/>
                    <a:pt x="9310" y="2945"/>
                    <a:pt x="10800" y="2945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26" name="Circle"/>
            <p:cNvSpPr/>
            <p:nvPr/>
          </p:nvSpPr>
          <p:spPr>
            <a:xfrm>
              <a:off x="186597" y="3731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28" name="Shape"/>
          <p:cNvSpPr/>
          <p:nvPr/>
        </p:nvSpPr>
        <p:spPr>
          <a:xfrm>
            <a:off x="288177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5" y="18079"/>
                </a:moveTo>
                <a:lnTo>
                  <a:pt x="3771" y="14440"/>
                </a:lnTo>
                <a:lnTo>
                  <a:pt x="5679" y="13051"/>
                </a:lnTo>
                <a:lnTo>
                  <a:pt x="8775" y="15303"/>
                </a:lnTo>
                <a:lnTo>
                  <a:pt x="15921" y="10106"/>
                </a:lnTo>
                <a:lnTo>
                  <a:pt x="17829" y="11494"/>
                </a:lnTo>
                <a:cubicBezTo>
                  <a:pt x="17829" y="11494"/>
                  <a:pt x="8775" y="18079"/>
                  <a:pt x="8775" y="18079"/>
                </a:cubicBezTo>
                <a:close/>
                <a:moveTo>
                  <a:pt x="5400" y="5891"/>
                </a:moveTo>
                <a:cubicBezTo>
                  <a:pt x="5400" y="3799"/>
                  <a:pt x="7923" y="1964"/>
                  <a:pt x="10800" y="1964"/>
                </a:cubicBezTo>
                <a:cubicBezTo>
                  <a:pt x="13677" y="1964"/>
                  <a:pt x="16200" y="3799"/>
                  <a:pt x="16200" y="5891"/>
                </a:cubicBezTo>
                <a:lnTo>
                  <a:pt x="16200" y="6950"/>
                </a:lnTo>
                <a:cubicBezTo>
                  <a:pt x="14610" y="6280"/>
                  <a:pt x="12770" y="5891"/>
                  <a:pt x="10801" y="5891"/>
                </a:cubicBezTo>
                <a:cubicBezTo>
                  <a:pt x="8832" y="5891"/>
                  <a:pt x="6990" y="6281"/>
                  <a:pt x="5400" y="6951"/>
                </a:cubicBezTo>
                <a:cubicBezTo>
                  <a:pt x="5400" y="6951"/>
                  <a:pt x="5400" y="5891"/>
                  <a:pt x="5400" y="5891"/>
                </a:cubicBezTo>
                <a:close/>
                <a:moveTo>
                  <a:pt x="18900" y="5891"/>
                </a:moveTo>
                <a:cubicBezTo>
                  <a:pt x="18900" y="2710"/>
                  <a:pt x="15176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11757"/>
                  <a:pt x="20576" y="9947"/>
                  <a:pt x="18900" y="8563"/>
                </a:cubicBezTo>
                <a:cubicBezTo>
                  <a:pt x="18900" y="8563"/>
                  <a:pt x="18900" y="5891"/>
                  <a:pt x="18900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9" name="Shape"/>
          <p:cNvSpPr/>
          <p:nvPr/>
        </p:nvSpPr>
        <p:spPr>
          <a:xfrm>
            <a:off x="393138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4" y="15997"/>
                </a:moveTo>
                <a:lnTo>
                  <a:pt x="13896" y="17385"/>
                </a:lnTo>
                <a:lnTo>
                  <a:pt x="10800" y="15134"/>
                </a:lnTo>
                <a:lnTo>
                  <a:pt x="7704" y="17385"/>
                </a:lnTo>
                <a:lnTo>
                  <a:pt x="5796" y="15997"/>
                </a:lnTo>
                <a:lnTo>
                  <a:pt x="8891" y="13745"/>
                </a:lnTo>
                <a:lnTo>
                  <a:pt x="5796" y="11494"/>
                </a:lnTo>
                <a:lnTo>
                  <a:pt x="7704" y="10106"/>
                </a:lnTo>
                <a:lnTo>
                  <a:pt x="10800" y="12357"/>
                </a:lnTo>
                <a:lnTo>
                  <a:pt x="13896" y="10106"/>
                </a:lnTo>
                <a:lnTo>
                  <a:pt x="15804" y="11494"/>
                </a:lnTo>
                <a:lnTo>
                  <a:pt x="12709" y="13745"/>
                </a:lnTo>
                <a:cubicBezTo>
                  <a:pt x="12709" y="13745"/>
                  <a:pt x="15804" y="15997"/>
                  <a:pt x="15804" y="15997"/>
                </a:cubicBezTo>
                <a:close/>
                <a:moveTo>
                  <a:pt x="10801" y="5891"/>
                </a:moveTo>
                <a:cubicBezTo>
                  <a:pt x="8832" y="5891"/>
                  <a:pt x="6990" y="6281"/>
                  <a:pt x="5400" y="6951"/>
                </a:cubicBezTo>
                <a:lnTo>
                  <a:pt x="5400" y="5891"/>
                </a:lnTo>
                <a:cubicBezTo>
                  <a:pt x="5400" y="3799"/>
                  <a:pt x="7923" y="1964"/>
                  <a:pt x="10800" y="1964"/>
                </a:cubicBezTo>
                <a:cubicBezTo>
                  <a:pt x="12238" y="1964"/>
                  <a:pt x="13588" y="2422"/>
                  <a:pt x="14580" y="3143"/>
                </a:cubicBezTo>
                <a:cubicBezTo>
                  <a:pt x="15232" y="2668"/>
                  <a:pt x="15888" y="2192"/>
                  <a:pt x="16491" y="1753"/>
                </a:cubicBezTo>
                <a:cubicBezTo>
                  <a:pt x="15013" y="677"/>
                  <a:pt x="12988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9409"/>
                  <a:pt x="16764" y="5891"/>
                  <a:pt x="10801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0" name="Shape"/>
          <p:cNvSpPr/>
          <p:nvPr/>
        </p:nvSpPr>
        <p:spPr>
          <a:xfrm>
            <a:off x="4946008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855" y="2945"/>
                </a:lnTo>
                <a:lnTo>
                  <a:pt x="13745" y="8836"/>
                </a:lnTo>
                <a:lnTo>
                  <a:pt x="0" y="8836"/>
                </a:lnTo>
                <a:lnTo>
                  <a:pt x="0" y="12764"/>
                </a:lnTo>
                <a:lnTo>
                  <a:pt x="13745" y="12764"/>
                </a:lnTo>
                <a:lnTo>
                  <a:pt x="7855" y="18655"/>
                </a:lnTo>
                <a:lnTo>
                  <a:pt x="10800" y="21600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1" name="link"/>
          <p:cNvSpPr txBox="1"/>
          <p:nvPr/>
        </p:nvSpPr>
        <p:spPr>
          <a:xfrm>
            <a:off x="715134" y="1704363"/>
            <a:ext cx="3214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link</a:t>
            </a:r>
          </a:p>
        </p:txBody>
      </p:sp>
      <p:sp>
        <p:nvSpPr>
          <p:cNvPr id="1532" name="attachment"/>
          <p:cNvSpPr txBox="1"/>
          <p:nvPr/>
        </p:nvSpPr>
        <p:spPr>
          <a:xfrm>
            <a:off x="1529382" y="1704363"/>
            <a:ext cx="7920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attachment</a:t>
            </a:r>
          </a:p>
        </p:txBody>
      </p:sp>
      <p:sp>
        <p:nvSpPr>
          <p:cNvPr id="1533" name="edit"/>
          <p:cNvSpPr txBox="1"/>
          <p:nvPr/>
        </p:nvSpPr>
        <p:spPr>
          <a:xfrm>
            <a:off x="2783239" y="1704363"/>
            <a:ext cx="37200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534" name="cut"/>
          <p:cNvSpPr txBox="1"/>
          <p:nvPr/>
        </p:nvSpPr>
        <p:spPr>
          <a:xfrm>
            <a:off x="3809538" y="1704363"/>
            <a:ext cx="38623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cut</a:t>
            </a:r>
          </a:p>
        </p:txBody>
      </p:sp>
      <p:sp>
        <p:nvSpPr>
          <p:cNvPr id="1535" name="save"/>
          <p:cNvSpPr txBox="1"/>
          <p:nvPr/>
        </p:nvSpPr>
        <p:spPr>
          <a:xfrm>
            <a:off x="4860549" y="1704363"/>
            <a:ext cx="42748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save</a:t>
            </a:r>
          </a:p>
        </p:txBody>
      </p:sp>
      <p:sp>
        <p:nvSpPr>
          <p:cNvPr id="1536" name="print"/>
          <p:cNvSpPr txBox="1"/>
          <p:nvPr/>
        </p:nvSpPr>
        <p:spPr>
          <a:xfrm>
            <a:off x="5888758" y="1704363"/>
            <a:ext cx="43409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print</a:t>
            </a:r>
          </a:p>
        </p:txBody>
      </p:sp>
      <p:sp>
        <p:nvSpPr>
          <p:cNvPr id="1537" name="phone, call"/>
          <p:cNvSpPr txBox="1"/>
          <p:nvPr/>
        </p:nvSpPr>
        <p:spPr>
          <a:xfrm>
            <a:off x="6734358" y="1725446"/>
            <a:ext cx="8783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phone,</a:t>
            </a:r>
            <a:br>
              <a:rPr sz="750"/>
            </a:br>
            <a:r>
              <a:rPr sz="750"/>
              <a:t>call</a:t>
            </a:r>
          </a:p>
        </p:txBody>
      </p:sp>
      <p:sp>
        <p:nvSpPr>
          <p:cNvPr id="1538" name="search"/>
          <p:cNvSpPr txBox="1"/>
          <p:nvPr/>
        </p:nvSpPr>
        <p:spPr>
          <a:xfrm>
            <a:off x="7952986" y="1704363"/>
            <a:ext cx="54027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539" name="settings, manage"/>
          <p:cNvSpPr txBox="1"/>
          <p:nvPr/>
        </p:nvSpPr>
        <p:spPr>
          <a:xfrm>
            <a:off x="388276" y="2652459"/>
            <a:ext cx="105015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settings,</a:t>
            </a:r>
            <a:br>
              <a:rPr sz="750"/>
            </a:br>
            <a:r>
              <a:rPr sz="750"/>
              <a:t>manage</a:t>
            </a:r>
          </a:p>
        </p:txBody>
      </p:sp>
      <p:sp>
        <p:nvSpPr>
          <p:cNvPr id="1540" name="user, profile"/>
          <p:cNvSpPr txBox="1"/>
          <p:nvPr/>
        </p:nvSpPr>
        <p:spPr>
          <a:xfrm>
            <a:off x="1523466" y="2652459"/>
            <a:ext cx="80386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user,</a:t>
            </a:r>
            <a:br>
              <a:rPr sz="750"/>
            </a:br>
            <a:r>
              <a:rPr sz="750"/>
              <a:t>profile</a:t>
            </a:r>
          </a:p>
        </p:txBody>
      </p:sp>
      <p:sp>
        <p:nvSpPr>
          <p:cNvPr id="1541" name="help"/>
          <p:cNvSpPr txBox="1"/>
          <p:nvPr/>
        </p:nvSpPr>
        <p:spPr>
          <a:xfrm>
            <a:off x="2768344" y="2631375"/>
            <a:ext cx="40179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542" name="folder"/>
          <p:cNvSpPr txBox="1"/>
          <p:nvPr/>
        </p:nvSpPr>
        <p:spPr>
          <a:xfrm>
            <a:off x="3796581" y="2631375"/>
            <a:ext cx="45620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sp>
        <p:nvSpPr>
          <p:cNvPr id="1543" name="next, right, forward"/>
          <p:cNvSpPr txBox="1"/>
          <p:nvPr/>
        </p:nvSpPr>
        <p:spPr>
          <a:xfrm>
            <a:off x="4535563" y="2652459"/>
            <a:ext cx="113876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next, right,</a:t>
            </a:r>
            <a:br>
              <a:rPr sz="750"/>
            </a:br>
            <a:r>
              <a:rPr sz="750"/>
              <a:t>forward</a:t>
            </a:r>
          </a:p>
        </p:txBody>
      </p:sp>
      <p:sp>
        <p:nvSpPr>
          <p:cNvPr id="1544" name="home"/>
          <p:cNvSpPr txBox="1"/>
          <p:nvPr/>
        </p:nvSpPr>
        <p:spPr>
          <a:xfrm>
            <a:off x="5886669" y="2631375"/>
            <a:ext cx="4744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sp>
        <p:nvSpPr>
          <p:cNvPr id="1545" name="add, new"/>
          <p:cNvSpPr txBox="1"/>
          <p:nvPr/>
        </p:nvSpPr>
        <p:spPr>
          <a:xfrm>
            <a:off x="6835130" y="2631375"/>
            <a:ext cx="69018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546" name="remove, delete"/>
          <p:cNvSpPr txBox="1"/>
          <p:nvPr/>
        </p:nvSpPr>
        <p:spPr>
          <a:xfrm>
            <a:off x="7728626" y="2652459"/>
            <a:ext cx="98900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remove,</a:t>
            </a:r>
            <a:br>
              <a:rPr sz="750"/>
            </a:br>
            <a:r>
              <a:rPr sz="750"/>
              <a:t>delete</a:t>
            </a:r>
          </a:p>
        </p:txBody>
      </p:sp>
      <p:sp>
        <p:nvSpPr>
          <p:cNvPr id="1547" name="bookmark"/>
          <p:cNvSpPr txBox="1"/>
          <p:nvPr/>
        </p:nvSpPr>
        <p:spPr>
          <a:xfrm>
            <a:off x="521413" y="3558394"/>
            <a:ext cx="7088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sp>
        <p:nvSpPr>
          <p:cNvPr id="1548" name="email"/>
          <p:cNvSpPr txBox="1"/>
          <p:nvPr/>
        </p:nvSpPr>
        <p:spPr>
          <a:xfrm>
            <a:off x="1701104" y="3558394"/>
            <a:ext cx="4485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549" name="file"/>
          <p:cNvSpPr txBox="1"/>
          <p:nvPr/>
        </p:nvSpPr>
        <p:spPr>
          <a:xfrm>
            <a:off x="2827955" y="3558394"/>
            <a:ext cx="29423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sp>
        <p:nvSpPr>
          <p:cNvPr id="1550" name="document"/>
          <p:cNvSpPr txBox="1"/>
          <p:nvPr/>
        </p:nvSpPr>
        <p:spPr>
          <a:xfrm>
            <a:off x="3662999" y="3558394"/>
            <a:ext cx="72336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sp>
        <p:nvSpPr>
          <p:cNvPr id="1551" name="chat, IM"/>
          <p:cNvSpPr txBox="1"/>
          <p:nvPr/>
        </p:nvSpPr>
        <p:spPr>
          <a:xfrm>
            <a:off x="4770971" y="3558394"/>
            <a:ext cx="6066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sp>
        <p:nvSpPr>
          <p:cNvPr id="1552" name="like, heart"/>
          <p:cNvSpPr txBox="1"/>
          <p:nvPr/>
        </p:nvSpPr>
        <p:spPr>
          <a:xfrm>
            <a:off x="5780472" y="3579476"/>
            <a:ext cx="68686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like,</a:t>
            </a:r>
            <a:br>
              <a:rPr sz="750"/>
            </a:br>
            <a:r>
              <a:rPr sz="750"/>
              <a:t>heart</a:t>
            </a:r>
          </a:p>
        </p:txBody>
      </p:sp>
      <p:sp>
        <p:nvSpPr>
          <p:cNvPr id="1553" name="rating, star"/>
          <p:cNvSpPr txBox="1"/>
          <p:nvPr/>
        </p:nvSpPr>
        <p:spPr>
          <a:xfrm>
            <a:off x="6812401" y="3579476"/>
            <a:ext cx="7356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rating,</a:t>
            </a:r>
            <a:br>
              <a:rPr sz="750"/>
            </a:br>
            <a:r>
              <a:rPr sz="750"/>
              <a:t>star</a:t>
            </a:r>
          </a:p>
        </p:txBody>
      </p:sp>
      <p:sp>
        <p:nvSpPr>
          <p:cNvPr id="1554" name="location, map"/>
          <p:cNvSpPr txBox="1"/>
          <p:nvPr/>
        </p:nvSpPr>
        <p:spPr>
          <a:xfrm>
            <a:off x="7762930" y="3579476"/>
            <a:ext cx="92039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location,</a:t>
            </a:r>
            <a:br>
              <a:rPr sz="750"/>
            </a:br>
            <a:r>
              <a:rPr sz="750"/>
              <a:t>map</a:t>
            </a:r>
          </a:p>
        </p:txBody>
      </p:sp>
      <p:sp>
        <p:nvSpPr>
          <p:cNvPr id="1555" name="video"/>
          <p:cNvSpPr txBox="1"/>
          <p:nvPr/>
        </p:nvSpPr>
        <p:spPr>
          <a:xfrm>
            <a:off x="644519" y="4437738"/>
            <a:ext cx="46266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556" name="audio, sound"/>
          <p:cNvSpPr txBox="1"/>
          <p:nvPr/>
        </p:nvSpPr>
        <p:spPr>
          <a:xfrm>
            <a:off x="1471638" y="4458820"/>
            <a:ext cx="90752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audio,</a:t>
            </a:r>
            <a:br>
              <a:rPr sz="750"/>
            </a:br>
            <a:r>
              <a:rPr sz="750"/>
              <a:t>sound</a:t>
            </a:r>
          </a:p>
        </p:txBody>
      </p:sp>
      <p:sp>
        <p:nvSpPr>
          <p:cNvPr id="1557" name="lock (secure)"/>
          <p:cNvSpPr txBox="1"/>
          <p:nvPr/>
        </p:nvSpPr>
        <p:spPr>
          <a:xfrm>
            <a:off x="2542266" y="4458820"/>
            <a:ext cx="8656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lock</a:t>
            </a:r>
            <a:br>
              <a:rPr sz="750"/>
            </a:br>
            <a:r>
              <a:rPr sz="750"/>
              <a:t>(secure)</a:t>
            </a:r>
          </a:p>
        </p:txBody>
      </p:sp>
      <p:sp>
        <p:nvSpPr>
          <p:cNvPr id="1558" name="un-lock (non-secure)"/>
          <p:cNvSpPr txBox="1"/>
          <p:nvPr/>
        </p:nvSpPr>
        <p:spPr>
          <a:xfrm>
            <a:off x="3372190" y="4458820"/>
            <a:ext cx="130498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un-lock</a:t>
            </a:r>
            <a:br>
              <a:rPr sz="750"/>
            </a:br>
            <a:r>
              <a:rPr sz="750"/>
              <a:t>(non-secure)</a:t>
            </a:r>
          </a:p>
        </p:txBody>
      </p:sp>
      <p:sp>
        <p:nvSpPr>
          <p:cNvPr id="1559" name="IBM Icons - Glyphs"/>
          <p:cNvSpPr txBox="1"/>
          <p:nvPr/>
        </p:nvSpPr>
        <p:spPr>
          <a:xfrm>
            <a:off x="689260" y="492540"/>
            <a:ext cx="3390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Glyphs</a:t>
            </a:r>
          </a:p>
        </p:txBody>
      </p:sp>
      <p:sp>
        <p:nvSpPr>
          <p:cNvPr id="1560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9855D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22286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Actiion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roup"/>
          <p:cNvGrpSpPr/>
          <p:nvPr/>
        </p:nvGrpSpPr>
        <p:grpSpPr>
          <a:xfrm>
            <a:off x="733465" y="1280777"/>
            <a:ext cx="304079" cy="304361"/>
            <a:chOff x="0" y="0"/>
            <a:chExt cx="810875" cy="810875"/>
          </a:xfrm>
        </p:grpSpPr>
        <p:sp>
          <p:nvSpPr>
            <p:cNvPr id="1568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69" name="Shape"/>
            <p:cNvSpPr/>
            <p:nvPr/>
          </p:nvSpPr>
          <p:spPr>
            <a:xfrm>
              <a:off x="188238" y="209957"/>
              <a:ext cx="446392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0" y="2277"/>
                  </a:moveTo>
                  <a:lnTo>
                    <a:pt x="9399" y="0"/>
                  </a:lnTo>
                  <a:lnTo>
                    <a:pt x="0" y="10800"/>
                  </a:lnTo>
                  <a:lnTo>
                    <a:pt x="9399" y="21600"/>
                  </a:lnTo>
                  <a:lnTo>
                    <a:pt x="11380" y="19323"/>
                  </a:lnTo>
                  <a:lnTo>
                    <a:pt x="5365" y="12410"/>
                  </a:lnTo>
                  <a:lnTo>
                    <a:pt x="21600" y="12410"/>
                  </a:lnTo>
                  <a:lnTo>
                    <a:pt x="21600" y="9190"/>
                  </a:lnTo>
                  <a:lnTo>
                    <a:pt x="5365" y="9190"/>
                  </a:lnTo>
                  <a:cubicBezTo>
                    <a:pt x="5365" y="9190"/>
                    <a:pt x="11380" y="2277"/>
                    <a:pt x="1138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4892800" y="1269907"/>
            <a:ext cx="325799" cy="326101"/>
            <a:chOff x="0" y="-1"/>
            <a:chExt cx="868796" cy="868797"/>
          </a:xfrm>
        </p:grpSpPr>
        <p:sp>
          <p:nvSpPr>
            <p:cNvPr id="1571" name="Shape"/>
            <p:cNvSpPr/>
            <p:nvPr/>
          </p:nvSpPr>
          <p:spPr>
            <a:xfrm>
              <a:off x="608155" y="-2"/>
              <a:ext cx="260641" cy="26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2" name="Shape"/>
            <p:cNvSpPr/>
            <p:nvPr/>
          </p:nvSpPr>
          <p:spPr>
            <a:xfrm>
              <a:off x="115837" y="144798"/>
              <a:ext cx="608159" cy="60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0145"/>
                  </a:moveTo>
                  <a:lnTo>
                    <a:pt x="1455" y="15429"/>
                  </a:lnTo>
                  <a:lnTo>
                    <a:pt x="15429" y="1455"/>
                  </a:lnTo>
                  <a:lnTo>
                    <a:pt x="20145" y="6171"/>
                  </a:lnTo>
                  <a:cubicBezTo>
                    <a:pt x="20145" y="6171"/>
                    <a:pt x="6171" y="20145"/>
                    <a:pt x="6171" y="20145"/>
                  </a:cubicBezTo>
                  <a:close/>
                  <a:moveTo>
                    <a:pt x="0" y="15429"/>
                  </a:moveTo>
                  <a:lnTo>
                    <a:pt x="6171" y="21600"/>
                  </a:lnTo>
                  <a:lnTo>
                    <a:pt x="21600" y="6171"/>
                  </a:lnTo>
                  <a:lnTo>
                    <a:pt x="15429" y="0"/>
                  </a:lnTo>
                  <a:cubicBezTo>
                    <a:pt x="15429" y="0"/>
                    <a:pt x="0" y="15429"/>
                    <a:pt x="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3" name="Shape"/>
            <p:cNvSpPr/>
            <p:nvPr/>
          </p:nvSpPr>
          <p:spPr>
            <a:xfrm>
              <a:off x="-1" y="723993"/>
              <a:ext cx="144802" cy="1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0"/>
                  </a:lnTo>
                  <a:lnTo>
                    <a:pt x="8640" y="0"/>
                  </a:lnTo>
                  <a:cubicBezTo>
                    <a:pt x="864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7" name="Group"/>
          <p:cNvGrpSpPr/>
          <p:nvPr/>
        </p:nvGrpSpPr>
        <p:grpSpPr>
          <a:xfrm>
            <a:off x="1776013" y="1280777"/>
            <a:ext cx="304079" cy="304361"/>
            <a:chOff x="0" y="0"/>
            <a:chExt cx="810875" cy="810875"/>
          </a:xfrm>
        </p:grpSpPr>
        <p:sp>
          <p:nvSpPr>
            <p:cNvPr id="1575" name="Shape"/>
            <p:cNvSpPr/>
            <p:nvPr/>
          </p:nvSpPr>
          <p:spPr>
            <a:xfrm>
              <a:off x="173757" y="209957"/>
              <a:ext cx="446393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2277"/>
                  </a:moveTo>
                  <a:lnTo>
                    <a:pt x="16235" y="9190"/>
                  </a:lnTo>
                  <a:lnTo>
                    <a:pt x="0" y="9190"/>
                  </a:lnTo>
                  <a:lnTo>
                    <a:pt x="0" y="12410"/>
                  </a:lnTo>
                  <a:lnTo>
                    <a:pt x="16235" y="12410"/>
                  </a:lnTo>
                  <a:lnTo>
                    <a:pt x="10220" y="19323"/>
                  </a:lnTo>
                  <a:lnTo>
                    <a:pt x="12201" y="21600"/>
                  </a:lnTo>
                  <a:lnTo>
                    <a:pt x="21600" y="10800"/>
                  </a:lnTo>
                  <a:lnTo>
                    <a:pt x="12201" y="0"/>
                  </a:lnTo>
                  <a:cubicBezTo>
                    <a:pt x="12201" y="0"/>
                    <a:pt x="10220" y="2277"/>
                    <a:pt x="1022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0" name="Group"/>
          <p:cNvGrpSpPr/>
          <p:nvPr/>
        </p:nvGrpSpPr>
        <p:grpSpPr>
          <a:xfrm>
            <a:off x="6988759" y="1280777"/>
            <a:ext cx="304079" cy="304361"/>
            <a:chOff x="0" y="0"/>
            <a:chExt cx="810875" cy="810875"/>
          </a:xfrm>
        </p:grpSpPr>
        <p:sp>
          <p:nvSpPr>
            <p:cNvPr id="1578" name="Shape"/>
            <p:cNvSpPr/>
            <p:nvPr/>
          </p:nvSpPr>
          <p:spPr>
            <a:xfrm>
              <a:off x="209957" y="267877"/>
              <a:ext cx="388471" cy="29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15564"/>
                  </a:moveTo>
                  <a:lnTo>
                    <a:pt x="2277" y="8536"/>
                  </a:lnTo>
                  <a:lnTo>
                    <a:pt x="0" y="11555"/>
                  </a:lnTo>
                  <a:lnTo>
                    <a:pt x="7579" y="21600"/>
                  </a:lnTo>
                  <a:lnTo>
                    <a:pt x="21600" y="3018"/>
                  </a:lnTo>
                  <a:lnTo>
                    <a:pt x="19323" y="0"/>
                  </a:lnTo>
                  <a:cubicBezTo>
                    <a:pt x="19323" y="0"/>
                    <a:pt x="7579" y="15564"/>
                    <a:pt x="7579" y="15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9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3" name="Group"/>
          <p:cNvGrpSpPr/>
          <p:nvPr/>
        </p:nvGrpSpPr>
        <p:grpSpPr>
          <a:xfrm>
            <a:off x="8028126" y="1280777"/>
            <a:ext cx="304079" cy="304361"/>
            <a:chOff x="0" y="0"/>
            <a:chExt cx="810876" cy="810875"/>
          </a:xfrm>
        </p:grpSpPr>
        <p:sp>
          <p:nvSpPr>
            <p:cNvPr id="1581" name="Shape"/>
            <p:cNvSpPr/>
            <p:nvPr/>
          </p:nvSpPr>
          <p:spPr>
            <a:xfrm>
              <a:off x="238918" y="238917"/>
              <a:ext cx="330553" cy="33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10800" y="8124"/>
                  </a:lnTo>
                  <a:lnTo>
                    <a:pt x="2676" y="0"/>
                  </a:lnTo>
                  <a:lnTo>
                    <a:pt x="0" y="2676"/>
                  </a:lnTo>
                  <a:lnTo>
                    <a:pt x="8124" y="10800"/>
                  </a:lnTo>
                  <a:lnTo>
                    <a:pt x="0" y="18924"/>
                  </a:lnTo>
                  <a:lnTo>
                    <a:pt x="2676" y="21600"/>
                  </a:lnTo>
                  <a:lnTo>
                    <a:pt x="10800" y="13476"/>
                  </a:lnTo>
                  <a:lnTo>
                    <a:pt x="18924" y="21600"/>
                  </a:lnTo>
                  <a:lnTo>
                    <a:pt x="21600" y="18924"/>
                  </a:lnTo>
                  <a:lnTo>
                    <a:pt x="13476" y="10800"/>
                  </a:lnTo>
                  <a:lnTo>
                    <a:pt x="21600" y="2676"/>
                  </a:lnTo>
                  <a:cubicBezTo>
                    <a:pt x="21600" y="2676"/>
                    <a:pt x="18924" y="0"/>
                    <a:pt x="18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2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5935349" y="1302517"/>
            <a:ext cx="325799" cy="260881"/>
            <a:chOff x="-1" y="-1"/>
            <a:chExt cx="868797" cy="695035"/>
          </a:xfrm>
        </p:grpSpPr>
        <p:sp>
          <p:nvSpPr>
            <p:cNvPr id="1584" name="Shape"/>
            <p:cNvSpPr/>
            <p:nvPr/>
          </p:nvSpPr>
          <p:spPr>
            <a:xfrm>
              <a:off x="260639" y="231677"/>
              <a:ext cx="347520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12600" y="21600"/>
                  </a:lnTo>
                  <a:lnTo>
                    <a:pt x="12600" y="13050"/>
                  </a:lnTo>
                  <a:lnTo>
                    <a:pt x="21600" y="13050"/>
                  </a:lnTo>
                  <a:lnTo>
                    <a:pt x="21600" y="9450"/>
                  </a:lnTo>
                  <a:lnTo>
                    <a:pt x="12600" y="9450"/>
                  </a:lnTo>
                  <a:lnTo>
                    <a:pt x="12600" y="0"/>
                  </a:lnTo>
                  <a:lnTo>
                    <a:pt x="9000" y="0"/>
                  </a:lnTo>
                  <a:lnTo>
                    <a:pt x="9000" y="9450"/>
                  </a:lnTo>
                  <a:lnTo>
                    <a:pt x="0" y="9450"/>
                  </a:lnTo>
                  <a:lnTo>
                    <a:pt x="0" y="13050"/>
                  </a:lnTo>
                  <a:lnTo>
                    <a:pt x="9000" y="13050"/>
                  </a:lnTo>
                  <a:cubicBezTo>
                    <a:pt x="9000" y="13050"/>
                    <a:pt x="9000" y="21600"/>
                    <a:pt x="90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5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2862002" y="1280777"/>
            <a:ext cx="217200" cy="315231"/>
            <a:chOff x="0" y="-1"/>
            <a:chExt cx="579198" cy="839836"/>
          </a:xfrm>
        </p:grpSpPr>
        <p:sp>
          <p:nvSpPr>
            <p:cNvPr id="1587" name="Shape"/>
            <p:cNvSpPr/>
            <p:nvPr/>
          </p:nvSpPr>
          <p:spPr>
            <a:xfrm>
              <a:off x="-1" y="723993"/>
              <a:ext cx="579199" cy="11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8" name="Shape"/>
            <p:cNvSpPr/>
            <p:nvPr/>
          </p:nvSpPr>
          <p:spPr>
            <a:xfrm>
              <a:off x="36199" y="-2"/>
              <a:ext cx="504313" cy="5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7"/>
                  </a:moveTo>
                  <a:lnTo>
                    <a:pt x="19846" y="10891"/>
                  </a:lnTo>
                  <a:lnTo>
                    <a:pt x="12040" y="17550"/>
                  </a:lnTo>
                  <a:lnTo>
                    <a:pt x="12040" y="0"/>
                  </a:lnTo>
                  <a:lnTo>
                    <a:pt x="9560" y="0"/>
                  </a:lnTo>
                  <a:lnTo>
                    <a:pt x="9560" y="17548"/>
                  </a:lnTo>
                  <a:lnTo>
                    <a:pt x="1754" y="10891"/>
                  </a:lnTo>
                  <a:lnTo>
                    <a:pt x="0" y="12387"/>
                  </a:lnTo>
                  <a:lnTo>
                    <a:pt x="10801" y="21600"/>
                  </a:lnTo>
                  <a:cubicBezTo>
                    <a:pt x="10801" y="21600"/>
                    <a:pt x="21600" y="12387"/>
                    <a:pt x="21600" y="12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2" name="Group"/>
          <p:cNvGrpSpPr/>
          <p:nvPr/>
        </p:nvGrpSpPr>
        <p:grpSpPr>
          <a:xfrm>
            <a:off x="3904550" y="1269907"/>
            <a:ext cx="217200" cy="314298"/>
            <a:chOff x="0" y="0"/>
            <a:chExt cx="579198" cy="837350"/>
          </a:xfrm>
        </p:grpSpPr>
        <p:sp>
          <p:nvSpPr>
            <p:cNvPr id="1590" name="Shape"/>
            <p:cNvSpPr/>
            <p:nvPr/>
          </p:nvSpPr>
          <p:spPr>
            <a:xfrm>
              <a:off x="-1" y="-1"/>
              <a:ext cx="579199" cy="11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1" name="Shape"/>
            <p:cNvSpPr/>
            <p:nvPr/>
          </p:nvSpPr>
          <p:spPr>
            <a:xfrm>
              <a:off x="36200" y="246157"/>
              <a:ext cx="504313" cy="59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13"/>
                  </a:moveTo>
                  <a:lnTo>
                    <a:pt x="1754" y="10709"/>
                  </a:lnTo>
                  <a:lnTo>
                    <a:pt x="9560" y="4050"/>
                  </a:lnTo>
                  <a:lnTo>
                    <a:pt x="9560" y="21600"/>
                  </a:lnTo>
                  <a:lnTo>
                    <a:pt x="12040" y="21600"/>
                  </a:lnTo>
                  <a:lnTo>
                    <a:pt x="12040" y="4052"/>
                  </a:lnTo>
                  <a:lnTo>
                    <a:pt x="19846" y="10709"/>
                  </a:lnTo>
                  <a:lnTo>
                    <a:pt x="21600" y="9213"/>
                  </a:lnTo>
                  <a:lnTo>
                    <a:pt x="10799" y="0"/>
                  </a:lnTo>
                  <a:cubicBezTo>
                    <a:pt x="10799" y="0"/>
                    <a:pt x="0" y="9213"/>
                    <a:pt x="0" y="92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5941245" y="2235293"/>
            <a:ext cx="314009" cy="314298"/>
            <a:chOff x="-1" y="0"/>
            <a:chExt cx="837356" cy="837349"/>
          </a:xfrm>
        </p:grpSpPr>
        <p:sp>
          <p:nvSpPr>
            <p:cNvPr id="1593" name="Shape"/>
            <p:cNvSpPr/>
            <p:nvPr/>
          </p:nvSpPr>
          <p:spPr>
            <a:xfrm>
              <a:off x="-2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94"/>
                  </a:moveTo>
                  <a:lnTo>
                    <a:pt x="21600" y="8506"/>
                  </a:lnTo>
                  <a:lnTo>
                    <a:pt x="7941" y="8506"/>
                  </a:lnTo>
                  <a:lnTo>
                    <a:pt x="12696" y="3245"/>
                  </a:lnTo>
                  <a:lnTo>
                    <a:pt x="9763" y="0"/>
                  </a:lnTo>
                  <a:lnTo>
                    <a:pt x="0" y="10800"/>
                  </a:lnTo>
                  <a:lnTo>
                    <a:pt x="9763" y="21600"/>
                  </a:lnTo>
                  <a:lnTo>
                    <a:pt x="12696" y="18355"/>
                  </a:lnTo>
                  <a:lnTo>
                    <a:pt x="7941" y="13094"/>
                  </a:lnTo>
                  <a:cubicBezTo>
                    <a:pt x="7941" y="13094"/>
                    <a:pt x="21600" y="13094"/>
                    <a:pt x="21600" y="130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4" name="Shape"/>
            <p:cNvSpPr/>
            <p:nvPr/>
          </p:nvSpPr>
          <p:spPr>
            <a:xfrm>
              <a:off x="535756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37" y="0"/>
                  </a:moveTo>
                  <a:lnTo>
                    <a:pt x="8904" y="3245"/>
                  </a:lnTo>
                  <a:lnTo>
                    <a:pt x="13659" y="8506"/>
                  </a:lnTo>
                  <a:lnTo>
                    <a:pt x="0" y="8506"/>
                  </a:lnTo>
                  <a:lnTo>
                    <a:pt x="0" y="13094"/>
                  </a:lnTo>
                  <a:lnTo>
                    <a:pt x="13659" y="13094"/>
                  </a:lnTo>
                  <a:lnTo>
                    <a:pt x="8904" y="18355"/>
                  </a:lnTo>
                  <a:lnTo>
                    <a:pt x="11837" y="21600"/>
                  </a:lnTo>
                  <a:lnTo>
                    <a:pt x="21600" y="10800"/>
                  </a:lnTo>
                  <a:cubicBezTo>
                    <a:pt x="21600" y="10800"/>
                    <a:pt x="11837" y="0"/>
                    <a:pt x="118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5" name="Shape"/>
            <p:cNvSpPr/>
            <p:nvPr/>
          </p:nvSpPr>
          <p:spPr>
            <a:xfrm>
              <a:off x="282358" y="535755"/>
              <a:ext cx="272633" cy="30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4" y="13660"/>
                  </a:moveTo>
                  <a:lnTo>
                    <a:pt x="13094" y="0"/>
                  </a:lnTo>
                  <a:lnTo>
                    <a:pt x="8506" y="0"/>
                  </a:lnTo>
                  <a:lnTo>
                    <a:pt x="8506" y="13660"/>
                  </a:lnTo>
                  <a:lnTo>
                    <a:pt x="3244" y="8904"/>
                  </a:lnTo>
                  <a:lnTo>
                    <a:pt x="0" y="11837"/>
                  </a:lnTo>
                  <a:lnTo>
                    <a:pt x="10800" y="21600"/>
                  </a:lnTo>
                  <a:lnTo>
                    <a:pt x="21600" y="11837"/>
                  </a:lnTo>
                  <a:lnTo>
                    <a:pt x="18356" y="8904"/>
                  </a:lnTo>
                  <a:cubicBezTo>
                    <a:pt x="18356" y="8904"/>
                    <a:pt x="13094" y="13660"/>
                    <a:pt x="13094" y="136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6" name="Shape"/>
            <p:cNvSpPr/>
            <p:nvPr/>
          </p:nvSpPr>
          <p:spPr>
            <a:xfrm>
              <a:off x="282358" y="0"/>
              <a:ext cx="272633" cy="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6" y="7940"/>
                  </a:moveTo>
                  <a:lnTo>
                    <a:pt x="8506" y="21600"/>
                  </a:lnTo>
                  <a:lnTo>
                    <a:pt x="13094" y="21600"/>
                  </a:lnTo>
                  <a:lnTo>
                    <a:pt x="13094" y="7940"/>
                  </a:lnTo>
                  <a:lnTo>
                    <a:pt x="18356" y="12696"/>
                  </a:lnTo>
                  <a:lnTo>
                    <a:pt x="21600" y="9763"/>
                  </a:lnTo>
                  <a:lnTo>
                    <a:pt x="10800" y="0"/>
                  </a:lnTo>
                  <a:lnTo>
                    <a:pt x="0" y="9763"/>
                  </a:lnTo>
                  <a:lnTo>
                    <a:pt x="3244" y="12696"/>
                  </a:lnTo>
                  <a:cubicBezTo>
                    <a:pt x="3244" y="12696"/>
                    <a:pt x="8506" y="7940"/>
                    <a:pt x="8506" y="79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722605" y="2229859"/>
            <a:ext cx="325799" cy="326101"/>
            <a:chOff x="0" y="-1"/>
            <a:chExt cx="868795" cy="868795"/>
          </a:xfrm>
        </p:grpSpPr>
        <p:sp>
          <p:nvSpPr>
            <p:cNvPr id="1598" name="Shape"/>
            <p:cNvSpPr/>
            <p:nvPr/>
          </p:nvSpPr>
          <p:spPr>
            <a:xfrm>
              <a:off x="0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9" name="Shape"/>
            <p:cNvSpPr/>
            <p:nvPr/>
          </p:nvSpPr>
          <p:spPr>
            <a:xfrm>
              <a:off x="579195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0" name="Circle"/>
            <p:cNvSpPr/>
            <p:nvPr/>
          </p:nvSpPr>
          <p:spPr>
            <a:xfrm>
              <a:off x="550236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6" name="Group"/>
          <p:cNvGrpSpPr/>
          <p:nvPr/>
        </p:nvGrpSpPr>
        <p:grpSpPr>
          <a:xfrm>
            <a:off x="1765153" y="2229859"/>
            <a:ext cx="325799" cy="326101"/>
            <a:chOff x="0" y="-1"/>
            <a:chExt cx="868797" cy="868795"/>
          </a:xfrm>
        </p:grpSpPr>
        <p:sp>
          <p:nvSpPr>
            <p:cNvPr id="1602" name="Shape"/>
            <p:cNvSpPr/>
            <p:nvPr/>
          </p:nvSpPr>
          <p:spPr>
            <a:xfrm>
              <a:off x="-1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3" name="Shape"/>
            <p:cNvSpPr/>
            <p:nvPr/>
          </p:nvSpPr>
          <p:spPr>
            <a:xfrm>
              <a:off x="579195" y="579194"/>
              <a:ext cx="28960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4" name="Circle"/>
            <p:cNvSpPr/>
            <p:nvPr/>
          </p:nvSpPr>
          <p:spPr>
            <a:xfrm>
              <a:off x="550235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5" name="Shape"/>
            <p:cNvSpPr/>
            <p:nvPr/>
          </p:nvSpPr>
          <p:spPr>
            <a:xfrm>
              <a:off x="144798" y="144798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lnTo>
                    <a:pt x="9000" y="0"/>
                  </a:lnTo>
                  <a:lnTo>
                    <a:pt x="9000" y="9000"/>
                  </a:lnTo>
                  <a:lnTo>
                    <a:pt x="0" y="9000"/>
                  </a:lnTo>
                  <a:lnTo>
                    <a:pt x="0" y="12600"/>
                  </a:lnTo>
                  <a:lnTo>
                    <a:pt x="9000" y="12600"/>
                  </a:lnTo>
                  <a:lnTo>
                    <a:pt x="9000" y="21600"/>
                  </a:lnTo>
                  <a:lnTo>
                    <a:pt x="12600" y="21600"/>
                  </a:lnTo>
                  <a:lnTo>
                    <a:pt x="12600" y="12600"/>
                  </a:lnTo>
                  <a:lnTo>
                    <a:pt x="21600" y="12600"/>
                  </a:lnTo>
                  <a:lnTo>
                    <a:pt x="21600" y="9000"/>
                  </a:lnTo>
                  <a:lnTo>
                    <a:pt x="12600" y="9000"/>
                  </a:lnTo>
                  <a:cubicBezTo>
                    <a:pt x="12600" y="9000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1" name="Group"/>
          <p:cNvGrpSpPr/>
          <p:nvPr/>
        </p:nvGrpSpPr>
        <p:grpSpPr>
          <a:xfrm>
            <a:off x="2807703" y="2229859"/>
            <a:ext cx="325799" cy="326101"/>
            <a:chOff x="-1" y="-1"/>
            <a:chExt cx="868795" cy="868795"/>
          </a:xfrm>
        </p:grpSpPr>
        <p:sp>
          <p:nvSpPr>
            <p:cNvPr id="1607" name="Shape"/>
            <p:cNvSpPr/>
            <p:nvPr/>
          </p:nvSpPr>
          <p:spPr>
            <a:xfrm>
              <a:off x="-2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8" name="Shape"/>
            <p:cNvSpPr/>
            <p:nvPr/>
          </p:nvSpPr>
          <p:spPr>
            <a:xfrm>
              <a:off x="579194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9" name="Circle"/>
            <p:cNvSpPr/>
            <p:nvPr/>
          </p:nvSpPr>
          <p:spPr>
            <a:xfrm>
              <a:off x="550234" y="550234"/>
              <a:ext cx="57925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0" name="Shape"/>
            <p:cNvSpPr/>
            <p:nvPr/>
          </p:nvSpPr>
          <p:spPr>
            <a:xfrm>
              <a:off x="144798" y="289597"/>
              <a:ext cx="347520" cy="5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4" name="Group"/>
          <p:cNvGrpSpPr/>
          <p:nvPr/>
        </p:nvGrpSpPr>
        <p:grpSpPr>
          <a:xfrm>
            <a:off x="6988759" y="2240728"/>
            <a:ext cx="304079" cy="304361"/>
            <a:chOff x="0" y="0"/>
            <a:chExt cx="810875" cy="810875"/>
          </a:xfrm>
        </p:grpSpPr>
        <p:sp>
          <p:nvSpPr>
            <p:cNvPr id="1612" name="Shape"/>
            <p:cNvSpPr/>
            <p:nvPr/>
          </p:nvSpPr>
          <p:spPr>
            <a:xfrm>
              <a:off x="202717" y="202717"/>
              <a:ext cx="405439" cy="40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0"/>
                  </a:moveTo>
                  <a:lnTo>
                    <a:pt x="9257" y="0"/>
                  </a:lnTo>
                  <a:lnTo>
                    <a:pt x="9257" y="9257"/>
                  </a:lnTo>
                  <a:lnTo>
                    <a:pt x="0" y="9257"/>
                  </a:lnTo>
                  <a:lnTo>
                    <a:pt x="0" y="12343"/>
                  </a:lnTo>
                  <a:lnTo>
                    <a:pt x="9257" y="12343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2343"/>
                  </a:lnTo>
                  <a:lnTo>
                    <a:pt x="21600" y="12343"/>
                  </a:lnTo>
                  <a:lnTo>
                    <a:pt x="21600" y="9257"/>
                  </a:lnTo>
                  <a:lnTo>
                    <a:pt x="12343" y="9257"/>
                  </a:lnTo>
                  <a:cubicBezTo>
                    <a:pt x="12343" y="925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7" name="Group"/>
          <p:cNvGrpSpPr/>
          <p:nvPr/>
        </p:nvGrpSpPr>
        <p:grpSpPr>
          <a:xfrm>
            <a:off x="8028126" y="2240728"/>
            <a:ext cx="304079" cy="304361"/>
            <a:chOff x="0" y="0"/>
            <a:chExt cx="810876" cy="810875"/>
          </a:xfrm>
        </p:grpSpPr>
        <p:sp>
          <p:nvSpPr>
            <p:cNvPr id="1615" name="Shape"/>
            <p:cNvSpPr/>
            <p:nvPr/>
          </p:nvSpPr>
          <p:spPr>
            <a:xfrm>
              <a:off x="202717" y="376475"/>
              <a:ext cx="405441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1" name="Group"/>
          <p:cNvGrpSpPr/>
          <p:nvPr/>
        </p:nvGrpSpPr>
        <p:grpSpPr>
          <a:xfrm>
            <a:off x="4892800" y="2262468"/>
            <a:ext cx="325799" cy="260881"/>
            <a:chOff x="-1" y="0"/>
            <a:chExt cx="868797" cy="695036"/>
          </a:xfrm>
        </p:grpSpPr>
        <p:sp>
          <p:nvSpPr>
            <p:cNvPr id="1618" name="Shape"/>
            <p:cNvSpPr/>
            <p:nvPr/>
          </p:nvSpPr>
          <p:spPr>
            <a:xfrm>
              <a:off x="-2" y="-1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8615" y="9450"/>
                  </a:moveTo>
                  <a:cubicBezTo>
                    <a:pt x="8438" y="4124"/>
                    <a:pt x="7228" y="0"/>
                    <a:pt x="5760" y="0"/>
                  </a:cubicBez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cubicBezTo>
                    <a:pt x="21600" y="9450"/>
                    <a:pt x="8615" y="9450"/>
                    <a:pt x="8615" y="9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9" name="Shape"/>
            <p:cNvSpPr/>
            <p:nvPr/>
          </p:nvSpPr>
          <p:spPr>
            <a:xfrm>
              <a:off x="-2" y="231677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3500"/>
                  </a:moveTo>
                  <a:cubicBezTo>
                    <a:pt x="15442" y="13500"/>
                    <a:pt x="15120" y="12291"/>
                    <a:pt x="15120" y="10800"/>
                  </a:cubicBezTo>
                  <a:cubicBezTo>
                    <a:pt x="15120" y="9309"/>
                    <a:pt x="15442" y="8100"/>
                    <a:pt x="15840" y="8100"/>
                  </a:cubicBezTo>
                  <a:cubicBezTo>
                    <a:pt x="16238" y="8100"/>
                    <a:pt x="16560" y="9309"/>
                    <a:pt x="16560" y="10800"/>
                  </a:cubicBezTo>
                  <a:cubicBezTo>
                    <a:pt x="16560" y="12291"/>
                    <a:pt x="16238" y="13500"/>
                    <a:pt x="15840" y="13500"/>
                  </a:cubicBezTo>
                  <a:close/>
                  <a:moveTo>
                    <a:pt x="15840" y="0"/>
                  </a:moveTo>
                  <a:cubicBezTo>
                    <a:pt x="14372" y="0"/>
                    <a:pt x="13162" y="4124"/>
                    <a:pt x="1298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12985" y="12150"/>
                  </a:lnTo>
                  <a:cubicBezTo>
                    <a:pt x="13162" y="17476"/>
                    <a:pt x="14372" y="21600"/>
                    <a:pt x="15840" y="21600"/>
                  </a:cubicBezTo>
                  <a:cubicBezTo>
                    <a:pt x="17308" y="21600"/>
                    <a:pt x="18518" y="17476"/>
                    <a:pt x="1869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18695" y="9450"/>
                  </a:lnTo>
                  <a:cubicBezTo>
                    <a:pt x="18518" y="4124"/>
                    <a:pt x="17308" y="0"/>
                    <a:pt x="158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0" name="Shape"/>
            <p:cNvSpPr/>
            <p:nvPr/>
          </p:nvSpPr>
          <p:spPr>
            <a:xfrm>
              <a:off x="-2" y="463355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5760" y="0"/>
                  </a:move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8615" y="9450"/>
                  </a:lnTo>
                  <a:cubicBezTo>
                    <a:pt x="8438" y="4124"/>
                    <a:pt x="7228" y="0"/>
                    <a:pt x="57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3850252" y="2229858"/>
            <a:ext cx="325799" cy="326102"/>
            <a:chOff x="-1" y="-1"/>
            <a:chExt cx="868797" cy="868797"/>
          </a:xfrm>
        </p:grpSpPr>
        <p:sp>
          <p:nvSpPr>
            <p:cNvPr id="1622" name="Shape"/>
            <p:cNvSpPr/>
            <p:nvPr/>
          </p:nvSpPr>
          <p:spPr>
            <a:xfrm>
              <a:off x="-2" y="-2"/>
              <a:ext cx="868799" cy="8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0" y="14543"/>
                  </a:moveTo>
                  <a:lnTo>
                    <a:pt x="19045" y="17209"/>
                  </a:lnTo>
                  <a:lnTo>
                    <a:pt x="16449" y="16361"/>
                  </a:lnTo>
                  <a:lnTo>
                    <a:pt x="16061" y="16234"/>
                  </a:lnTo>
                  <a:lnTo>
                    <a:pt x="15753" y="16502"/>
                  </a:lnTo>
                  <a:cubicBezTo>
                    <a:pt x="15061" y="17103"/>
                    <a:pt x="14272" y="17570"/>
                    <a:pt x="13407" y="17888"/>
                  </a:cubicBezTo>
                  <a:lnTo>
                    <a:pt x="13041" y="18023"/>
                  </a:lnTo>
                  <a:lnTo>
                    <a:pt x="12954" y="18403"/>
                  </a:lnTo>
                  <a:lnTo>
                    <a:pt x="12386" y="20880"/>
                  </a:lnTo>
                  <a:lnTo>
                    <a:pt x="9214" y="20880"/>
                  </a:lnTo>
                  <a:lnTo>
                    <a:pt x="8646" y="18403"/>
                  </a:lnTo>
                  <a:lnTo>
                    <a:pt x="8559" y="18023"/>
                  </a:lnTo>
                  <a:lnTo>
                    <a:pt x="8193" y="17888"/>
                  </a:lnTo>
                  <a:cubicBezTo>
                    <a:pt x="7327" y="17570"/>
                    <a:pt x="6538" y="17103"/>
                    <a:pt x="5846" y="16502"/>
                  </a:cubicBezTo>
                  <a:lnTo>
                    <a:pt x="5538" y="16234"/>
                  </a:lnTo>
                  <a:lnTo>
                    <a:pt x="5150" y="16360"/>
                  </a:lnTo>
                  <a:lnTo>
                    <a:pt x="2555" y="17209"/>
                  </a:lnTo>
                  <a:lnTo>
                    <a:pt x="930" y="14543"/>
                  </a:lnTo>
                  <a:lnTo>
                    <a:pt x="3106" y="12639"/>
                  </a:lnTo>
                  <a:lnTo>
                    <a:pt x="3405" y="12377"/>
                  </a:lnTo>
                  <a:lnTo>
                    <a:pt x="3343" y="11985"/>
                  </a:lnTo>
                  <a:cubicBezTo>
                    <a:pt x="3274" y="11547"/>
                    <a:pt x="3240" y="11159"/>
                    <a:pt x="3240" y="10800"/>
                  </a:cubicBezTo>
                  <a:cubicBezTo>
                    <a:pt x="3240" y="10441"/>
                    <a:pt x="3274" y="10053"/>
                    <a:pt x="3343" y="9615"/>
                  </a:cubicBezTo>
                  <a:lnTo>
                    <a:pt x="3405" y="9223"/>
                  </a:lnTo>
                  <a:lnTo>
                    <a:pt x="3106" y="8961"/>
                  </a:lnTo>
                  <a:lnTo>
                    <a:pt x="930" y="7057"/>
                  </a:lnTo>
                  <a:lnTo>
                    <a:pt x="2554" y="4391"/>
                  </a:lnTo>
                  <a:lnTo>
                    <a:pt x="5150" y="5240"/>
                  </a:lnTo>
                  <a:lnTo>
                    <a:pt x="5538" y="5366"/>
                  </a:lnTo>
                  <a:lnTo>
                    <a:pt x="5846" y="5098"/>
                  </a:lnTo>
                  <a:cubicBezTo>
                    <a:pt x="6538" y="4497"/>
                    <a:pt x="7327" y="4030"/>
                    <a:pt x="8193" y="3712"/>
                  </a:cubicBezTo>
                  <a:lnTo>
                    <a:pt x="8559" y="3577"/>
                  </a:lnTo>
                  <a:lnTo>
                    <a:pt x="8646" y="3197"/>
                  </a:lnTo>
                  <a:lnTo>
                    <a:pt x="9214" y="720"/>
                  </a:lnTo>
                  <a:lnTo>
                    <a:pt x="12386" y="720"/>
                  </a:lnTo>
                  <a:lnTo>
                    <a:pt x="12954" y="3197"/>
                  </a:lnTo>
                  <a:lnTo>
                    <a:pt x="13041" y="3577"/>
                  </a:lnTo>
                  <a:lnTo>
                    <a:pt x="13407" y="3712"/>
                  </a:lnTo>
                  <a:cubicBezTo>
                    <a:pt x="14272" y="4030"/>
                    <a:pt x="15061" y="4497"/>
                    <a:pt x="15753" y="5098"/>
                  </a:cubicBezTo>
                  <a:lnTo>
                    <a:pt x="16061" y="5366"/>
                  </a:lnTo>
                  <a:lnTo>
                    <a:pt x="16449" y="5239"/>
                  </a:lnTo>
                  <a:lnTo>
                    <a:pt x="19046" y="4391"/>
                  </a:lnTo>
                  <a:lnTo>
                    <a:pt x="20670" y="7057"/>
                  </a:lnTo>
                  <a:lnTo>
                    <a:pt x="18494" y="8960"/>
                  </a:lnTo>
                  <a:lnTo>
                    <a:pt x="18195" y="9222"/>
                  </a:lnTo>
                  <a:lnTo>
                    <a:pt x="18257" y="9615"/>
                  </a:lnTo>
                  <a:cubicBezTo>
                    <a:pt x="18326" y="10052"/>
                    <a:pt x="18360" y="10440"/>
                    <a:pt x="18360" y="10800"/>
                  </a:cubicBezTo>
                  <a:cubicBezTo>
                    <a:pt x="18360" y="11160"/>
                    <a:pt x="18326" y="11548"/>
                    <a:pt x="18257" y="11985"/>
                  </a:cubicBezTo>
                  <a:lnTo>
                    <a:pt x="18195" y="12378"/>
                  </a:lnTo>
                  <a:lnTo>
                    <a:pt x="18494" y="12640"/>
                  </a:lnTo>
                  <a:cubicBezTo>
                    <a:pt x="18494" y="12640"/>
                    <a:pt x="20670" y="14543"/>
                    <a:pt x="20670" y="14543"/>
                  </a:cubicBezTo>
                  <a:close/>
                  <a:moveTo>
                    <a:pt x="19080" y="10800"/>
                  </a:moveTo>
                  <a:cubicBezTo>
                    <a:pt x="19080" y="10357"/>
                    <a:pt x="19035" y="9926"/>
                    <a:pt x="18968" y="9502"/>
                  </a:cubicBezTo>
                  <a:lnTo>
                    <a:pt x="21600" y="7200"/>
                  </a:lnTo>
                  <a:lnTo>
                    <a:pt x="19364" y="3530"/>
                  </a:lnTo>
                  <a:lnTo>
                    <a:pt x="16225" y="4555"/>
                  </a:lnTo>
                  <a:cubicBezTo>
                    <a:pt x="15475" y="3902"/>
                    <a:pt x="14607" y="3386"/>
                    <a:pt x="13656" y="3036"/>
                  </a:cubicBezTo>
                  <a:lnTo>
                    <a:pt x="12960" y="0"/>
                  </a:lnTo>
                  <a:lnTo>
                    <a:pt x="8640" y="0"/>
                  </a:lnTo>
                  <a:lnTo>
                    <a:pt x="7944" y="3036"/>
                  </a:lnTo>
                  <a:cubicBezTo>
                    <a:pt x="6993" y="3386"/>
                    <a:pt x="6125" y="3902"/>
                    <a:pt x="5374" y="4555"/>
                  </a:cubicBezTo>
                  <a:lnTo>
                    <a:pt x="2236" y="3529"/>
                  </a:lnTo>
                  <a:lnTo>
                    <a:pt x="0" y="7200"/>
                  </a:lnTo>
                  <a:lnTo>
                    <a:pt x="2631" y="9503"/>
                  </a:lnTo>
                  <a:cubicBezTo>
                    <a:pt x="2565" y="9927"/>
                    <a:pt x="2520" y="10358"/>
                    <a:pt x="2520" y="10800"/>
                  </a:cubicBezTo>
                  <a:cubicBezTo>
                    <a:pt x="2520" y="11243"/>
                    <a:pt x="2565" y="11674"/>
                    <a:pt x="2631" y="12097"/>
                  </a:cubicBezTo>
                  <a:lnTo>
                    <a:pt x="0" y="14400"/>
                  </a:lnTo>
                  <a:lnTo>
                    <a:pt x="2236" y="18070"/>
                  </a:lnTo>
                  <a:lnTo>
                    <a:pt x="5374" y="17045"/>
                  </a:lnTo>
                  <a:cubicBezTo>
                    <a:pt x="6125" y="17698"/>
                    <a:pt x="6993" y="18214"/>
                    <a:pt x="7944" y="18564"/>
                  </a:cubicBezTo>
                  <a:lnTo>
                    <a:pt x="8640" y="21600"/>
                  </a:lnTo>
                  <a:lnTo>
                    <a:pt x="12960" y="21600"/>
                  </a:lnTo>
                  <a:lnTo>
                    <a:pt x="13656" y="18564"/>
                  </a:lnTo>
                  <a:cubicBezTo>
                    <a:pt x="14607" y="18214"/>
                    <a:pt x="15475" y="17698"/>
                    <a:pt x="16225" y="17045"/>
                  </a:cubicBezTo>
                  <a:lnTo>
                    <a:pt x="19364" y="18071"/>
                  </a:lnTo>
                  <a:lnTo>
                    <a:pt x="21600" y="14400"/>
                  </a:lnTo>
                  <a:lnTo>
                    <a:pt x="18968" y="12098"/>
                  </a:lnTo>
                  <a:cubicBezTo>
                    <a:pt x="19035" y="11674"/>
                    <a:pt x="19080" y="11243"/>
                    <a:pt x="1908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3" name="Shape"/>
            <p:cNvSpPr/>
            <p:nvPr/>
          </p:nvSpPr>
          <p:spPr>
            <a:xfrm>
              <a:off x="260637" y="260638"/>
              <a:ext cx="347521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4" y="14400"/>
                    <a:pt x="7200" y="12788"/>
                    <a:pt x="7200" y="10800"/>
                  </a:cubicBezTo>
                  <a:cubicBezTo>
                    <a:pt x="7200" y="8812"/>
                    <a:pt x="8814" y="7200"/>
                    <a:pt x="10800" y="7200"/>
                  </a:cubicBezTo>
                  <a:cubicBezTo>
                    <a:pt x="12786" y="7200"/>
                    <a:pt x="14400" y="8812"/>
                    <a:pt x="14400" y="10800"/>
                  </a:cubicBezTo>
                  <a:cubicBezTo>
                    <a:pt x="14400" y="12788"/>
                    <a:pt x="12786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2"/>
                    <a:pt x="0" y="10800"/>
                  </a:cubicBezTo>
                  <a:cubicBezTo>
                    <a:pt x="0" y="16768"/>
                    <a:pt x="4834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25" name="Shape"/>
          <p:cNvSpPr/>
          <p:nvPr/>
        </p:nvSpPr>
        <p:spPr>
          <a:xfrm>
            <a:off x="724195" y="3152251"/>
            <a:ext cx="322618" cy="243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5" y="0"/>
                </a:moveTo>
                <a:cubicBezTo>
                  <a:pt x="8064" y="0"/>
                  <a:pt x="4150" y="5188"/>
                  <a:pt x="4150" y="11564"/>
                </a:cubicBezTo>
                <a:lnTo>
                  <a:pt x="4150" y="17911"/>
                </a:lnTo>
                <a:lnTo>
                  <a:pt x="1028" y="13774"/>
                </a:lnTo>
                <a:lnTo>
                  <a:pt x="0" y="15137"/>
                </a:lnTo>
                <a:lnTo>
                  <a:pt x="4877" y="21600"/>
                </a:lnTo>
                <a:lnTo>
                  <a:pt x="9754" y="15137"/>
                </a:lnTo>
                <a:lnTo>
                  <a:pt x="8725" y="13774"/>
                </a:lnTo>
                <a:lnTo>
                  <a:pt x="5604" y="17911"/>
                </a:lnTo>
                <a:lnTo>
                  <a:pt x="5604" y="11564"/>
                </a:lnTo>
                <a:cubicBezTo>
                  <a:pt x="5604" y="6250"/>
                  <a:pt x="8866" y="1927"/>
                  <a:pt x="12875" y="1927"/>
                </a:cubicBezTo>
                <a:cubicBezTo>
                  <a:pt x="16884" y="1927"/>
                  <a:pt x="20146" y="6250"/>
                  <a:pt x="20146" y="11564"/>
                </a:cubicBezTo>
                <a:cubicBezTo>
                  <a:pt x="20146" y="14138"/>
                  <a:pt x="19390" y="16558"/>
                  <a:pt x="18016" y="18379"/>
                </a:cubicBezTo>
                <a:lnTo>
                  <a:pt x="19045" y="19741"/>
                </a:lnTo>
                <a:cubicBezTo>
                  <a:pt x="20692" y="17557"/>
                  <a:pt x="21600" y="14653"/>
                  <a:pt x="21600" y="11564"/>
                </a:cubicBezTo>
                <a:cubicBezTo>
                  <a:pt x="21600" y="5188"/>
                  <a:pt x="17686" y="0"/>
                  <a:pt x="128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26" name="Shape"/>
          <p:cNvSpPr/>
          <p:nvPr/>
        </p:nvSpPr>
        <p:spPr>
          <a:xfrm>
            <a:off x="1806346" y="3111489"/>
            <a:ext cx="243416" cy="322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64" y="20146"/>
                </a:moveTo>
                <a:cubicBezTo>
                  <a:pt x="6250" y="20146"/>
                  <a:pt x="1927" y="16884"/>
                  <a:pt x="1927" y="12875"/>
                </a:cubicBezTo>
                <a:cubicBezTo>
                  <a:pt x="1927" y="8866"/>
                  <a:pt x="6250" y="5604"/>
                  <a:pt x="11564" y="5604"/>
                </a:cubicBezTo>
                <a:lnTo>
                  <a:pt x="17911" y="5604"/>
                </a:lnTo>
                <a:lnTo>
                  <a:pt x="13774" y="8725"/>
                </a:lnTo>
                <a:lnTo>
                  <a:pt x="15137" y="9754"/>
                </a:lnTo>
                <a:lnTo>
                  <a:pt x="21600" y="4877"/>
                </a:lnTo>
                <a:lnTo>
                  <a:pt x="15137" y="0"/>
                </a:lnTo>
                <a:lnTo>
                  <a:pt x="13774" y="1028"/>
                </a:lnTo>
                <a:lnTo>
                  <a:pt x="17911" y="4150"/>
                </a:lnTo>
                <a:lnTo>
                  <a:pt x="11564" y="4150"/>
                </a:lnTo>
                <a:cubicBezTo>
                  <a:pt x="5188" y="4150"/>
                  <a:pt x="0" y="8064"/>
                  <a:pt x="0" y="12875"/>
                </a:cubicBezTo>
                <a:cubicBezTo>
                  <a:pt x="0" y="17686"/>
                  <a:pt x="5188" y="21600"/>
                  <a:pt x="11564" y="21600"/>
                </a:cubicBezTo>
                <a:cubicBezTo>
                  <a:pt x="14653" y="21600"/>
                  <a:pt x="17557" y="20692"/>
                  <a:pt x="19741" y="19045"/>
                </a:cubicBezTo>
                <a:lnTo>
                  <a:pt x="18379" y="18016"/>
                </a:lnTo>
                <a:cubicBezTo>
                  <a:pt x="16558" y="19390"/>
                  <a:pt x="14138" y="20146"/>
                  <a:pt x="11564" y="201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29" name="Group"/>
          <p:cNvGrpSpPr/>
          <p:nvPr/>
        </p:nvGrpSpPr>
        <p:grpSpPr>
          <a:xfrm>
            <a:off x="8028126" y="3119641"/>
            <a:ext cx="304079" cy="304361"/>
            <a:chOff x="0" y="0"/>
            <a:chExt cx="810876" cy="810875"/>
          </a:xfrm>
        </p:grpSpPr>
        <p:sp>
          <p:nvSpPr>
            <p:cNvPr id="1627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8" name="Shape"/>
            <p:cNvSpPr/>
            <p:nvPr/>
          </p:nvSpPr>
          <p:spPr>
            <a:xfrm>
              <a:off x="260638" y="231677"/>
              <a:ext cx="347521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0" name="Shape"/>
          <p:cNvSpPr/>
          <p:nvPr/>
        </p:nvSpPr>
        <p:spPr>
          <a:xfrm>
            <a:off x="2807703" y="3108773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51" y="11011"/>
                </a:moveTo>
                <a:lnTo>
                  <a:pt x="12240" y="11222"/>
                </a:lnTo>
                <a:lnTo>
                  <a:pt x="12240" y="16982"/>
                </a:lnTo>
                <a:lnTo>
                  <a:pt x="9360" y="19862"/>
                </a:lnTo>
                <a:lnTo>
                  <a:pt x="9360" y="11222"/>
                </a:lnTo>
                <a:lnTo>
                  <a:pt x="1018" y="2880"/>
                </a:lnTo>
                <a:lnTo>
                  <a:pt x="20582" y="2880"/>
                </a:lnTo>
                <a:cubicBezTo>
                  <a:pt x="20582" y="2880"/>
                  <a:pt x="12451" y="11011"/>
                  <a:pt x="12451" y="11011"/>
                </a:cubicBezTo>
                <a:close/>
                <a:moveTo>
                  <a:pt x="17280" y="12960"/>
                </a:moveTo>
                <a:cubicBezTo>
                  <a:pt x="17280" y="14151"/>
                  <a:pt x="16311" y="15120"/>
                  <a:pt x="15120" y="15120"/>
                </a:cubicBezTo>
                <a:cubicBezTo>
                  <a:pt x="13929" y="15120"/>
                  <a:pt x="12960" y="14151"/>
                  <a:pt x="12960" y="12960"/>
                </a:cubicBezTo>
                <a:cubicBezTo>
                  <a:pt x="12960" y="11769"/>
                  <a:pt x="13929" y="10800"/>
                  <a:pt x="15120" y="10800"/>
                </a:cubicBezTo>
                <a:cubicBezTo>
                  <a:pt x="16311" y="10800"/>
                  <a:pt x="17280" y="11769"/>
                  <a:pt x="17280" y="1296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880"/>
                </a:lnTo>
                <a:lnTo>
                  <a:pt x="8640" y="11520"/>
                </a:lnTo>
                <a:lnTo>
                  <a:pt x="8640" y="21600"/>
                </a:lnTo>
                <a:lnTo>
                  <a:pt x="12960" y="17280"/>
                </a:lnTo>
                <a:lnTo>
                  <a:pt x="12960" y="14861"/>
                </a:lnTo>
                <a:cubicBezTo>
                  <a:pt x="13488" y="15460"/>
                  <a:pt x="14259" y="15840"/>
                  <a:pt x="15120" y="15840"/>
                </a:cubicBezTo>
                <a:cubicBezTo>
                  <a:pt x="16711" y="15840"/>
                  <a:pt x="18000" y="14551"/>
                  <a:pt x="18000" y="12960"/>
                </a:cubicBezTo>
                <a:cubicBezTo>
                  <a:pt x="18000" y="11369"/>
                  <a:pt x="16711" y="10080"/>
                  <a:pt x="15120" y="10080"/>
                </a:cubicBezTo>
                <a:cubicBezTo>
                  <a:pt x="14825" y="10080"/>
                  <a:pt x="14541" y="10125"/>
                  <a:pt x="14273" y="10207"/>
                </a:cubicBezTo>
                <a:lnTo>
                  <a:pt x="21600" y="2880"/>
                </a:lnTo>
                <a:cubicBezTo>
                  <a:pt x="21600" y="2880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33" name="Group"/>
          <p:cNvGrpSpPr/>
          <p:nvPr/>
        </p:nvGrpSpPr>
        <p:grpSpPr>
          <a:xfrm>
            <a:off x="6977898" y="3173990"/>
            <a:ext cx="325799" cy="195661"/>
            <a:chOff x="-1" y="-1"/>
            <a:chExt cx="868797" cy="521279"/>
          </a:xfrm>
        </p:grpSpPr>
        <p:sp>
          <p:nvSpPr>
            <p:cNvPr id="1631" name="Shape"/>
            <p:cNvSpPr/>
            <p:nvPr/>
          </p:nvSpPr>
          <p:spPr>
            <a:xfrm>
              <a:off x="260639" y="86879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0" y="14400"/>
                    <a:pt x="7200" y="12789"/>
                    <a:pt x="7200" y="10800"/>
                  </a:cubicBezTo>
                  <a:cubicBezTo>
                    <a:pt x="7200" y="8811"/>
                    <a:pt x="8810" y="7200"/>
                    <a:pt x="10800" y="7200"/>
                  </a:cubicBezTo>
                  <a:cubicBezTo>
                    <a:pt x="12790" y="7200"/>
                    <a:pt x="14400" y="8811"/>
                    <a:pt x="14400" y="10800"/>
                  </a:cubicBezTo>
                  <a:cubicBezTo>
                    <a:pt x="14400" y="12789"/>
                    <a:pt x="12790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2"/>
                    <a:pt x="0" y="10800"/>
                  </a:cubicBezTo>
                  <a:cubicBezTo>
                    <a:pt x="0" y="16768"/>
                    <a:pt x="4836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2" name="Shape"/>
            <p:cNvSpPr/>
            <p:nvPr/>
          </p:nvSpPr>
          <p:spPr>
            <a:xfrm>
              <a:off x="-2" y="-2"/>
              <a:ext cx="868799" cy="52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00"/>
                  </a:moveTo>
                  <a:cubicBezTo>
                    <a:pt x="6680" y="20400"/>
                    <a:pt x="3159" y="16998"/>
                    <a:pt x="841" y="10800"/>
                  </a:cubicBezTo>
                  <a:cubicBezTo>
                    <a:pt x="3159" y="4602"/>
                    <a:pt x="6680" y="1200"/>
                    <a:pt x="10800" y="1200"/>
                  </a:cubicBezTo>
                  <a:cubicBezTo>
                    <a:pt x="14920" y="1200"/>
                    <a:pt x="18441" y="4602"/>
                    <a:pt x="20759" y="10800"/>
                  </a:cubicBezTo>
                  <a:cubicBezTo>
                    <a:pt x="18441" y="16998"/>
                    <a:pt x="14920" y="20400"/>
                    <a:pt x="10800" y="20400"/>
                  </a:cubicBezTo>
                  <a:close/>
                  <a:moveTo>
                    <a:pt x="10800" y="0"/>
                  </a:moveTo>
                  <a:cubicBezTo>
                    <a:pt x="5954" y="0"/>
                    <a:pt x="2265" y="4350"/>
                    <a:pt x="0" y="10800"/>
                  </a:cubicBezTo>
                  <a:cubicBezTo>
                    <a:pt x="2265" y="17250"/>
                    <a:pt x="5954" y="21600"/>
                    <a:pt x="10800" y="21600"/>
                  </a:cubicBezTo>
                  <a:cubicBezTo>
                    <a:pt x="15646" y="21600"/>
                    <a:pt x="19335" y="17250"/>
                    <a:pt x="21600" y="10800"/>
                  </a:cubicBezTo>
                  <a:cubicBezTo>
                    <a:pt x="19335" y="4350"/>
                    <a:pt x="1564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5935349" y="3141382"/>
            <a:ext cx="325799" cy="260881"/>
            <a:chOff x="-1" y="-1"/>
            <a:chExt cx="868797" cy="695035"/>
          </a:xfrm>
        </p:grpSpPr>
        <p:sp>
          <p:nvSpPr>
            <p:cNvPr id="1634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5" name="Shape"/>
            <p:cNvSpPr/>
            <p:nvPr/>
          </p:nvSpPr>
          <p:spPr>
            <a:xfrm>
              <a:off x="144799" y="231678"/>
              <a:ext cx="579198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00"/>
                  </a:moveTo>
                  <a:cubicBezTo>
                    <a:pt x="14717" y="1800"/>
                    <a:pt x="18079" y="4986"/>
                    <a:pt x="20332" y="10800"/>
                  </a:cubicBezTo>
                  <a:cubicBezTo>
                    <a:pt x="18079" y="16614"/>
                    <a:pt x="14717" y="19800"/>
                    <a:pt x="10800" y="19800"/>
                  </a:cubicBezTo>
                  <a:cubicBezTo>
                    <a:pt x="6883" y="19800"/>
                    <a:pt x="3521" y="16614"/>
                    <a:pt x="1268" y="10800"/>
                  </a:cubicBezTo>
                  <a:cubicBezTo>
                    <a:pt x="3521" y="4986"/>
                    <a:pt x="6883" y="1800"/>
                    <a:pt x="10800" y="1800"/>
                  </a:cubicBezTo>
                  <a:close/>
                  <a:moveTo>
                    <a:pt x="10800" y="21600"/>
                  </a:moveTo>
                  <a:cubicBezTo>
                    <a:pt x="15643" y="21600"/>
                    <a:pt x="19332" y="17249"/>
                    <a:pt x="21600" y="10800"/>
                  </a:cubicBezTo>
                  <a:cubicBezTo>
                    <a:pt x="19332" y="4351"/>
                    <a:pt x="15643" y="0"/>
                    <a:pt x="10800" y="0"/>
                  </a:cubicBezTo>
                  <a:cubicBezTo>
                    <a:pt x="5957" y="0"/>
                    <a:pt x="2268" y="4351"/>
                    <a:pt x="0" y="10800"/>
                  </a:cubicBezTo>
                  <a:cubicBezTo>
                    <a:pt x="2268" y="17249"/>
                    <a:pt x="595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6" name="Shape"/>
            <p:cNvSpPr/>
            <p:nvPr/>
          </p:nvSpPr>
          <p:spPr>
            <a:xfrm>
              <a:off x="333038" y="304076"/>
              <a:ext cx="202721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99"/>
                  </a:moveTo>
                  <a:cubicBezTo>
                    <a:pt x="12795" y="7199"/>
                    <a:pt x="14398" y="8811"/>
                    <a:pt x="14398" y="10800"/>
                  </a:cubicBezTo>
                  <a:cubicBezTo>
                    <a:pt x="14398" y="12789"/>
                    <a:pt x="12795" y="14401"/>
                    <a:pt x="10800" y="14401"/>
                  </a:cubicBezTo>
                  <a:cubicBezTo>
                    <a:pt x="8805" y="14401"/>
                    <a:pt x="7202" y="12789"/>
                    <a:pt x="7202" y="10800"/>
                  </a:cubicBezTo>
                  <a:cubicBezTo>
                    <a:pt x="7202" y="8811"/>
                    <a:pt x="8805" y="7199"/>
                    <a:pt x="10800" y="7199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8" name="Shape"/>
          <p:cNvSpPr/>
          <p:nvPr/>
        </p:nvSpPr>
        <p:spPr>
          <a:xfrm>
            <a:off x="4892802" y="3195732"/>
            <a:ext cx="325798" cy="15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514"/>
                </a:moveTo>
                <a:cubicBezTo>
                  <a:pt x="14575" y="18514"/>
                  <a:pt x="12960" y="15054"/>
                  <a:pt x="12960" y="10800"/>
                </a:cubicBezTo>
                <a:cubicBezTo>
                  <a:pt x="12960" y="6546"/>
                  <a:pt x="14575" y="3086"/>
                  <a:pt x="16560" y="3086"/>
                </a:cubicBezTo>
                <a:cubicBezTo>
                  <a:pt x="18545" y="3086"/>
                  <a:pt x="20160" y="6546"/>
                  <a:pt x="20160" y="10800"/>
                </a:cubicBezTo>
                <a:cubicBezTo>
                  <a:pt x="20160" y="15054"/>
                  <a:pt x="18545" y="18514"/>
                  <a:pt x="16560" y="18514"/>
                </a:cubicBezTo>
                <a:close/>
                <a:moveTo>
                  <a:pt x="5040" y="18514"/>
                </a:moveTo>
                <a:cubicBezTo>
                  <a:pt x="3055" y="18514"/>
                  <a:pt x="1440" y="15054"/>
                  <a:pt x="1440" y="10800"/>
                </a:cubicBezTo>
                <a:cubicBezTo>
                  <a:pt x="1440" y="6546"/>
                  <a:pt x="3055" y="3086"/>
                  <a:pt x="5040" y="3086"/>
                </a:cubicBezTo>
                <a:cubicBezTo>
                  <a:pt x="7025" y="3086"/>
                  <a:pt x="8640" y="6546"/>
                  <a:pt x="8640" y="10800"/>
                </a:cubicBezTo>
                <a:cubicBezTo>
                  <a:pt x="8640" y="15054"/>
                  <a:pt x="7025" y="18514"/>
                  <a:pt x="5040" y="18514"/>
                </a:cubicBezTo>
                <a:close/>
                <a:moveTo>
                  <a:pt x="16560" y="0"/>
                </a:moveTo>
                <a:cubicBezTo>
                  <a:pt x="15187" y="0"/>
                  <a:pt x="13943" y="1178"/>
                  <a:pt x="13034" y="3086"/>
                </a:cubicBezTo>
                <a:lnTo>
                  <a:pt x="12046" y="3086"/>
                </a:lnTo>
                <a:cubicBezTo>
                  <a:pt x="11797" y="2164"/>
                  <a:pt x="11333" y="1543"/>
                  <a:pt x="10800" y="1543"/>
                </a:cubicBezTo>
                <a:cubicBezTo>
                  <a:pt x="10267" y="1543"/>
                  <a:pt x="9803" y="2164"/>
                  <a:pt x="9554" y="3086"/>
                </a:cubicBezTo>
                <a:lnTo>
                  <a:pt x="8566" y="3086"/>
                </a:lnTo>
                <a:cubicBezTo>
                  <a:pt x="7657" y="1178"/>
                  <a:pt x="6413" y="0"/>
                  <a:pt x="5040" y="0"/>
                </a:cubicBezTo>
                <a:cubicBezTo>
                  <a:pt x="2256" y="0"/>
                  <a:pt x="0" y="4837"/>
                  <a:pt x="0" y="10800"/>
                </a:cubicBezTo>
                <a:cubicBezTo>
                  <a:pt x="0" y="16763"/>
                  <a:pt x="2256" y="21600"/>
                  <a:pt x="5040" y="21600"/>
                </a:cubicBezTo>
                <a:cubicBezTo>
                  <a:pt x="7824" y="21600"/>
                  <a:pt x="10080" y="16763"/>
                  <a:pt x="10080" y="10800"/>
                </a:cubicBezTo>
                <a:lnTo>
                  <a:pt x="11520" y="10800"/>
                </a:lnTo>
                <a:cubicBezTo>
                  <a:pt x="11520" y="16763"/>
                  <a:pt x="13776" y="21600"/>
                  <a:pt x="16560" y="21600"/>
                </a:cubicBezTo>
                <a:cubicBezTo>
                  <a:pt x="19344" y="21600"/>
                  <a:pt x="21600" y="16763"/>
                  <a:pt x="21600" y="10800"/>
                </a:cubicBezTo>
                <a:cubicBezTo>
                  <a:pt x="21600" y="4837"/>
                  <a:pt x="19344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45" name="Group"/>
          <p:cNvGrpSpPr/>
          <p:nvPr/>
        </p:nvGrpSpPr>
        <p:grpSpPr>
          <a:xfrm>
            <a:off x="3904550" y="3119642"/>
            <a:ext cx="217200" cy="304360"/>
            <a:chOff x="0" y="0"/>
            <a:chExt cx="579198" cy="810875"/>
          </a:xfrm>
        </p:grpSpPr>
        <p:sp>
          <p:nvSpPr>
            <p:cNvPr id="1639" name="Shape"/>
            <p:cNvSpPr/>
            <p:nvPr/>
          </p:nvSpPr>
          <p:spPr>
            <a:xfrm>
              <a:off x="173758" y="-1"/>
              <a:ext cx="231682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0" name="Shape"/>
            <p:cNvSpPr/>
            <p:nvPr/>
          </p:nvSpPr>
          <p:spPr>
            <a:xfrm>
              <a:off x="-1" y="86879"/>
              <a:ext cx="579199" cy="7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0736"/>
                  </a:moveTo>
                  <a:lnTo>
                    <a:pt x="2160" y="20736"/>
                  </a:lnTo>
                  <a:lnTo>
                    <a:pt x="2160" y="5184"/>
                  </a:lnTo>
                  <a:lnTo>
                    <a:pt x="19440" y="5184"/>
                  </a:lnTo>
                  <a:cubicBezTo>
                    <a:pt x="19440" y="5184"/>
                    <a:pt x="19440" y="20736"/>
                    <a:pt x="19440" y="20736"/>
                  </a:cubicBezTo>
                  <a:close/>
                  <a:moveTo>
                    <a:pt x="0" y="0"/>
                  </a:moveTo>
                  <a:lnTo>
                    <a:pt x="0" y="4320"/>
                  </a:lnTo>
                  <a:lnTo>
                    <a:pt x="1080" y="4320"/>
                  </a:lnTo>
                  <a:lnTo>
                    <a:pt x="1080" y="21600"/>
                  </a:lnTo>
                  <a:lnTo>
                    <a:pt x="20520" y="21600"/>
                  </a:lnTo>
                  <a:lnTo>
                    <a:pt x="20520" y="432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1" name="Shape"/>
            <p:cNvSpPr/>
            <p:nvPr/>
          </p:nvSpPr>
          <p:spPr>
            <a:xfrm>
              <a:off x="144799" y="347516"/>
              <a:ext cx="28962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2" name="Shape"/>
            <p:cNvSpPr/>
            <p:nvPr/>
          </p:nvSpPr>
          <p:spPr>
            <a:xfrm>
              <a:off x="23167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3" name="Shape"/>
            <p:cNvSpPr/>
            <p:nvPr/>
          </p:nvSpPr>
          <p:spPr>
            <a:xfrm>
              <a:off x="31855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4" name="Shape"/>
            <p:cNvSpPr/>
            <p:nvPr/>
          </p:nvSpPr>
          <p:spPr>
            <a:xfrm>
              <a:off x="405437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46" name="Shape"/>
          <p:cNvSpPr/>
          <p:nvPr/>
        </p:nvSpPr>
        <p:spPr>
          <a:xfrm>
            <a:off x="722604" y="3959085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8686"/>
                </a:moveTo>
                <a:lnTo>
                  <a:pt x="11520" y="16514"/>
                </a:lnTo>
                <a:cubicBezTo>
                  <a:pt x="14125" y="16188"/>
                  <a:pt x="16188" y="14124"/>
                  <a:pt x="16514" y="11520"/>
                </a:cubicBezTo>
                <a:lnTo>
                  <a:pt x="18686" y="11520"/>
                </a:lnTo>
                <a:cubicBezTo>
                  <a:pt x="18342" y="15313"/>
                  <a:pt x="15313" y="18342"/>
                  <a:pt x="11520" y="18686"/>
                </a:cubicBezTo>
                <a:close/>
                <a:moveTo>
                  <a:pt x="2914" y="11520"/>
                </a:moveTo>
                <a:lnTo>
                  <a:pt x="5086" y="11520"/>
                </a:lnTo>
                <a:cubicBezTo>
                  <a:pt x="5412" y="14124"/>
                  <a:pt x="7475" y="16188"/>
                  <a:pt x="10080" y="16514"/>
                </a:cubicBezTo>
                <a:lnTo>
                  <a:pt x="10080" y="18686"/>
                </a:lnTo>
                <a:cubicBezTo>
                  <a:pt x="6287" y="18342"/>
                  <a:pt x="3258" y="15313"/>
                  <a:pt x="2914" y="11520"/>
                </a:cubicBezTo>
                <a:close/>
                <a:moveTo>
                  <a:pt x="10080" y="2914"/>
                </a:moveTo>
                <a:lnTo>
                  <a:pt x="10080" y="5086"/>
                </a:lnTo>
                <a:cubicBezTo>
                  <a:pt x="7475" y="5412"/>
                  <a:pt x="5412" y="7476"/>
                  <a:pt x="5086" y="10080"/>
                </a:cubicBezTo>
                <a:lnTo>
                  <a:pt x="2914" y="10080"/>
                </a:lnTo>
                <a:cubicBezTo>
                  <a:pt x="3258" y="6287"/>
                  <a:pt x="6287" y="3258"/>
                  <a:pt x="10080" y="2914"/>
                </a:cubicBezTo>
                <a:close/>
                <a:moveTo>
                  <a:pt x="15788" y="11520"/>
                </a:moveTo>
                <a:cubicBezTo>
                  <a:pt x="15471" y="13724"/>
                  <a:pt x="13724" y="15471"/>
                  <a:pt x="11520" y="15788"/>
                </a:cubicBezTo>
                <a:lnTo>
                  <a:pt x="11520" y="12960"/>
                </a:lnTo>
                <a:lnTo>
                  <a:pt x="10080" y="12960"/>
                </a:lnTo>
                <a:lnTo>
                  <a:pt x="10080" y="15788"/>
                </a:lnTo>
                <a:cubicBezTo>
                  <a:pt x="7876" y="15471"/>
                  <a:pt x="6129" y="13724"/>
                  <a:pt x="5812" y="11520"/>
                </a:cubicBezTo>
                <a:lnTo>
                  <a:pt x="8640" y="11520"/>
                </a:lnTo>
                <a:lnTo>
                  <a:pt x="8640" y="10080"/>
                </a:lnTo>
                <a:lnTo>
                  <a:pt x="5812" y="10080"/>
                </a:lnTo>
                <a:cubicBezTo>
                  <a:pt x="6129" y="7876"/>
                  <a:pt x="7876" y="6129"/>
                  <a:pt x="10080" y="5812"/>
                </a:cubicBezTo>
                <a:lnTo>
                  <a:pt x="10080" y="8640"/>
                </a:lnTo>
                <a:lnTo>
                  <a:pt x="11520" y="8640"/>
                </a:lnTo>
                <a:lnTo>
                  <a:pt x="11520" y="5812"/>
                </a:lnTo>
                <a:cubicBezTo>
                  <a:pt x="13724" y="6129"/>
                  <a:pt x="15471" y="7876"/>
                  <a:pt x="15788" y="10080"/>
                </a:cubicBezTo>
                <a:lnTo>
                  <a:pt x="12960" y="10080"/>
                </a:lnTo>
                <a:lnTo>
                  <a:pt x="12960" y="11520"/>
                </a:lnTo>
                <a:cubicBezTo>
                  <a:pt x="12960" y="11520"/>
                  <a:pt x="15788" y="11520"/>
                  <a:pt x="15788" y="11520"/>
                </a:cubicBezTo>
                <a:close/>
                <a:moveTo>
                  <a:pt x="18686" y="10080"/>
                </a:moveTo>
                <a:lnTo>
                  <a:pt x="16514" y="10080"/>
                </a:lnTo>
                <a:cubicBezTo>
                  <a:pt x="16188" y="7476"/>
                  <a:pt x="14125" y="5412"/>
                  <a:pt x="11520" y="5086"/>
                </a:cubicBezTo>
                <a:lnTo>
                  <a:pt x="11520" y="2914"/>
                </a:lnTo>
                <a:cubicBezTo>
                  <a:pt x="15313" y="3258"/>
                  <a:pt x="18342" y="6287"/>
                  <a:pt x="18686" y="10080"/>
                </a:cubicBezTo>
                <a:close/>
                <a:moveTo>
                  <a:pt x="21600" y="10080"/>
                </a:moveTo>
                <a:lnTo>
                  <a:pt x="20130" y="10080"/>
                </a:lnTo>
                <a:cubicBezTo>
                  <a:pt x="19780" y="5486"/>
                  <a:pt x="16114" y="1820"/>
                  <a:pt x="11520" y="1470"/>
                </a:cubicBezTo>
                <a:lnTo>
                  <a:pt x="11520" y="0"/>
                </a:lnTo>
                <a:lnTo>
                  <a:pt x="10080" y="0"/>
                </a:lnTo>
                <a:lnTo>
                  <a:pt x="10080" y="1470"/>
                </a:lnTo>
                <a:cubicBezTo>
                  <a:pt x="5486" y="1820"/>
                  <a:pt x="1820" y="5486"/>
                  <a:pt x="1470" y="10080"/>
                </a:cubicBezTo>
                <a:lnTo>
                  <a:pt x="0" y="10080"/>
                </a:lnTo>
                <a:lnTo>
                  <a:pt x="0" y="11520"/>
                </a:lnTo>
                <a:lnTo>
                  <a:pt x="1470" y="11520"/>
                </a:lnTo>
                <a:cubicBezTo>
                  <a:pt x="1820" y="16114"/>
                  <a:pt x="5486" y="19780"/>
                  <a:pt x="10080" y="20130"/>
                </a:cubicBezTo>
                <a:lnTo>
                  <a:pt x="10080" y="21600"/>
                </a:lnTo>
                <a:lnTo>
                  <a:pt x="11520" y="21600"/>
                </a:lnTo>
                <a:lnTo>
                  <a:pt x="11520" y="20130"/>
                </a:lnTo>
                <a:cubicBezTo>
                  <a:pt x="16114" y="19780"/>
                  <a:pt x="19780" y="16114"/>
                  <a:pt x="20130" y="11520"/>
                </a:cubicBezTo>
                <a:lnTo>
                  <a:pt x="21600" y="11520"/>
                </a:lnTo>
                <a:cubicBezTo>
                  <a:pt x="21600" y="11520"/>
                  <a:pt x="21600" y="10080"/>
                  <a:pt x="21600" y="100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47" name="Shape"/>
          <p:cNvSpPr/>
          <p:nvPr/>
        </p:nvSpPr>
        <p:spPr>
          <a:xfrm>
            <a:off x="1797733" y="3959085"/>
            <a:ext cx="260639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880"/>
                </a:moveTo>
                <a:cubicBezTo>
                  <a:pt x="5341" y="20880"/>
                  <a:pt x="900" y="17327"/>
                  <a:pt x="900" y="12960"/>
                </a:cubicBezTo>
                <a:cubicBezTo>
                  <a:pt x="900" y="9085"/>
                  <a:pt x="4398" y="5853"/>
                  <a:pt x="9000" y="5174"/>
                </a:cubicBezTo>
                <a:lnTo>
                  <a:pt x="9000" y="12960"/>
                </a:lnTo>
                <a:lnTo>
                  <a:pt x="12600" y="12960"/>
                </a:lnTo>
                <a:lnTo>
                  <a:pt x="12600" y="5174"/>
                </a:lnTo>
                <a:cubicBezTo>
                  <a:pt x="17202" y="5853"/>
                  <a:pt x="20700" y="9085"/>
                  <a:pt x="20700" y="12960"/>
                </a:cubicBezTo>
                <a:cubicBezTo>
                  <a:pt x="20700" y="17327"/>
                  <a:pt x="16259" y="20880"/>
                  <a:pt x="10800" y="20880"/>
                </a:cubicBezTo>
                <a:close/>
                <a:moveTo>
                  <a:pt x="12600" y="4442"/>
                </a:moveTo>
                <a:lnTo>
                  <a:pt x="12600" y="0"/>
                </a:lnTo>
                <a:lnTo>
                  <a:pt x="9000" y="0"/>
                </a:lnTo>
                <a:lnTo>
                  <a:pt x="9000" y="4442"/>
                </a:lnTo>
                <a:cubicBezTo>
                  <a:pt x="3892" y="5127"/>
                  <a:pt x="0" y="8679"/>
                  <a:pt x="0" y="12960"/>
                </a:cubicBezTo>
                <a:cubicBezTo>
                  <a:pt x="0" y="17732"/>
                  <a:pt x="4834" y="21600"/>
                  <a:pt x="10800" y="21600"/>
                </a:cubicBezTo>
                <a:cubicBezTo>
                  <a:pt x="16766" y="21600"/>
                  <a:pt x="21600" y="17732"/>
                  <a:pt x="21600" y="12960"/>
                </a:cubicBezTo>
                <a:cubicBezTo>
                  <a:pt x="21600" y="8679"/>
                  <a:pt x="17708" y="5127"/>
                  <a:pt x="12600" y="444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50" name="Group"/>
          <p:cNvGrpSpPr/>
          <p:nvPr/>
        </p:nvGrpSpPr>
        <p:grpSpPr>
          <a:xfrm>
            <a:off x="2807703" y="4013433"/>
            <a:ext cx="325799" cy="217401"/>
            <a:chOff x="0" y="0"/>
            <a:chExt cx="868795" cy="579198"/>
          </a:xfrm>
        </p:grpSpPr>
        <p:sp>
          <p:nvSpPr>
            <p:cNvPr id="1648" name="Shape"/>
            <p:cNvSpPr/>
            <p:nvPr/>
          </p:nvSpPr>
          <p:spPr>
            <a:xfrm>
              <a:off x="144799" y="144798"/>
              <a:ext cx="289600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9" name="Shape"/>
            <p:cNvSpPr/>
            <p:nvPr/>
          </p:nvSpPr>
          <p:spPr>
            <a:xfrm>
              <a:off x="-1" y="-1"/>
              <a:ext cx="868796" cy="57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cubicBezTo>
                    <a:pt x="18645" y="5400"/>
                    <a:pt x="18000" y="4432"/>
                    <a:pt x="18000" y="3240"/>
                  </a:cubicBezTo>
                  <a:cubicBezTo>
                    <a:pt x="18000" y="2048"/>
                    <a:pt x="18645" y="1080"/>
                    <a:pt x="19440" y="1080"/>
                  </a:cubicBezTo>
                  <a:cubicBezTo>
                    <a:pt x="20235" y="1080"/>
                    <a:pt x="20880" y="2048"/>
                    <a:pt x="20880" y="3240"/>
                  </a:cubicBezTo>
                  <a:cubicBezTo>
                    <a:pt x="20880" y="4432"/>
                    <a:pt x="20235" y="5400"/>
                    <a:pt x="19440" y="5400"/>
                  </a:cubicBezTo>
                  <a:close/>
                  <a:moveTo>
                    <a:pt x="13983" y="14393"/>
                  </a:moveTo>
                  <a:cubicBezTo>
                    <a:pt x="14248" y="13267"/>
                    <a:pt x="14400" y="12062"/>
                    <a:pt x="14400" y="10800"/>
                  </a:cubicBezTo>
                  <a:cubicBezTo>
                    <a:pt x="14400" y="6516"/>
                    <a:pt x="12733" y="2826"/>
                    <a:pt x="10323" y="1080"/>
                  </a:cubicBezTo>
                  <a:lnTo>
                    <a:pt x="17833" y="1080"/>
                  </a:lnTo>
                  <a:cubicBezTo>
                    <a:pt x="17490" y="1653"/>
                    <a:pt x="17280" y="2409"/>
                    <a:pt x="17280" y="3240"/>
                  </a:cubicBezTo>
                  <a:cubicBezTo>
                    <a:pt x="17280" y="4965"/>
                    <a:pt x="18179" y="6370"/>
                    <a:pt x="19312" y="6470"/>
                  </a:cubicBezTo>
                  <a:cubicBezTo>
                    <a:pt x="17992" y="8431"/>
                    <a:pt x="15779" y="11720"/>
                    <a:pt x="13983" y="14393"/>
                  </a:cubicBezTo>
                  <a:close/>
                  <a:moveTo>
                    <a:pt x="7200" y="20520"/>
                  </a:moveTo>
                  <a:cubicBezTo>
                    <a:pt x="3627" y="20520"/>
                    <a:pt x="720" y="16160"/>
                    <a:pt x="720" y="10800"/>
                  </a:cubicBezTo>
                  <a:cubicBezTo>
                    <a:pt x="720" y="5440"/>
                    <a:pt x="3627" y="1080"/>
                    <a:pt x="7200" y="1080"/>
                  </a:cubicBezTo>
                  <a:cubicBezTo>
                    <a:pt x="10773" y="1080"/>
                    <a:pt x="13680" y="5440"/>
                    <a:pt x="13680" y="10800"/>
                  </a:cubicBezTo>
                  <a:cubicBezTo>
                    <a:pt x="13680" y="16160"/>
                    <a:pt x="10773" y="20520"/>
                    <a:pt x="7200" y="20520"/>
                  </a:cubicBezTo>
                  <a:close/>
                  <a:moveTo>
                    <a:pt x="20967" y="949"/>
                  </a:moveTo>
                  <a:cubicBezTo>
                    <a:pt x="20576" y="364"/>
                    <a:pt x="20036" y="0"/>
                    <a:pt x="19440" y="0"/>
                  </a:cubicBezTo>
                  <a:lnTo>
                    <a:pt x="7200" y="0"/>
                  </a:lnTo>
                  <a:cubicBezTo>
                    <a:pt x="3223" y="0"/>
                    <a:pt x="0" y="4835"/>
                    <a:pt x="0" y="10800"/>
                  </a:cubicBezTo>
                  <a:cubicBezTo>
                    <a:pt x="0" y="16765"/>
                    <a:pt x="3223" y="21600"/>
                    <a:pt x="7200" y="21600"/>
                  </a:cubicBezTo>
                  <a:cubicBezTo>
                    <a:pt x="9190" y="21600"/>
                    <a:pt x="10991" y="20389"/>
                    <a:pt x="12295" y="18431"/>
                  </a:cubicBezTo>
                  <a:cubicBezTo>
                    <a:pt x="14463" y="15193"/>
                    <a:pt x="20967" y="5531"/>
                    <a:pt x="20967" y="5531"/>
                  </a:cubicBezTo>
                  <a:cubicBezTo>
                    <a:pt x="21358" y="4945"/>
                    <a:pt x="21600" y="4135"/>
                    <a:pt x="21600" y="3240"/>
                  </a:cubicBezTo>
                  <a:cubicBezTo>
                    <a:pt x="21600" y="2345"/>
                    <a:pt x="21358" y="1535"/>
                    <a:pt x="20967" y="9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4903660" y="3969954"/>
            <a:ext cx="304079" cy="304361"/>
            <a:chOff x="0" y="0"/>
            <a:chExt cx="810876" cy="810875"/>
          </a:xfrm>
        </p:grpSpPr>
        <p:sp>
          <p:nvSpPr>
            <p:cNvPr id="1651" name="Shape"/>
            <p:cNvSpPr/>
            <p:nvPr/>
          </p:nvSpPr>
          <p:spPr>
            <a:xfrm>
              <a:off x="289596" y="347516"/>
              <a:ext cx="23168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0" y="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7280"/>
                  </a:lnTo>
                  <a:lnTo>
                    <a:pt x="0" y="172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80"/>
                  </a:lnTo>
                  <a:lnTo>
                    <a:pt x="16200" y="17280"/>
                  </a:lnTo>
                  <a:cubicBezTo>
                    <a:pt x="16200" y="1728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2" name="Circle"/>
            <p:cNvSpPr/>
            <p:nvPr/>
          </p:nvSpPr>
          <p:spPr>
            <a:xfrm>
              <a:off x="347516" y="173758"/>
              <a:ext cx="115843" cy="1158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7" name="Group"/>
          <p:cNvGrpSpPr/>
          <p:nvPr/>
        </p:nvGrpSpPr>
        <p:grpSpPr>
          <a:xfrm>
            <a:off x="3851841" y="3964518"/>
            <a:ext cx="322619" cy="319733"/>
            <a:chOff x="0" y="0"/>
            <a:chExt cx="860314" cy="851830"/>
          </a:xfrm>
        </p:grpSpPr>
        <p:sp>
          <p:nvSpPr>
            <p:cNvPr id="1655" name="Shape"/>
            <p:cNvSpPr/>
            <p:nvPr/>
          </p:nvSpPr>
          <p:spPr>
            <a:xfrm>
              <a:off x="-1" y="-1"/>
              <a:ext cx="860315" cy="85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25"/>
                  </a:moveTo>
                  <a:lnTo>
                    <a:pt x="16723" y="0"/>
                  </a:lnTo>
                  <a:lnTo>
                    <a:pt x="11846" y="4925"/>
                  </a:lnTo>
                  <a:lnTo>
                    <a:pt x="12875" y="5964"/>
                  </a:lnTo>
                  <a:lnTo>
                    <a:pt x="15996" y="2811"/>
                  </a:lnTo>
                  <a:lnTo>
                    <a:pt x="15996" y="12788"/>
                  </a:lnTo>
                  <a:cubicBezTo>
                    <a:pt x="15996" y="16837"/>
                    <a:pt x="12734" y="20131"/>
                    <a:pt x="8725" y="20131"/>
                  </a:cubicBezTo>
                  <a:cubicBezTo>
                    <a:pt x="4716" y="20131"/>
                    <a:pt x="1454" y="16837"/>
                    <a:pt x="1454" y="12788"/>
                  </a:cubicBezTo>
                  <a:cubicBezTo>
                    <a:pt x="1454" y="10827"/>
                    <a:pt x="2210" y="8982"/>
                    <a:pt x="3584" y="7595"/>
                  </a:cubicBezTo>
                  <a:lnTo>
                    <a:pt x="2555" y="6557"/>
                  </a:lnTo>
                  <a:cubicBezTo>
                    <a:pt x="908" y="8222"/>
                    <a:pt x="0" y="10434"/>
                    <a:pt x="0" y="12788"/>
                  </a:cubicBezTo>
                  <a:cubicBezTo>
                    <a:pt x="0" y="17647"/>
                    <a:pt x="3914" y="21600"/>
                    <a:pt x="8725" y="21600"/>
                  </a:cubicBezTo>
                  <a:cubicBezTo>
                    <a:pt x="13536" y="21600"/>
                    <a:pt x="17450" y="17647"/>
                    <a:pt x="17450" y="12788"/>
                  </a:cubicBezTo>
                  <a:lnTo>
                    <a:pt x="17450" y="2811"/>
                  </a:lnTo>
                  <a:lnTo>
                    <a:pt x="20572" y="5964"/>
                  </a:lnTo>
                  <a:cubicBezTo>
                    <a:pt x="20572" y="5964"/>
                    <a:pt x="21600" y="4925"/>
                    <a:pt x="21600" y="49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6" name="Circle"/>
            <p:cNvSpPr/>
            <p:nvPr/>
          </p:nvSpPr>
          <p:spPr>
            <a:xfrm>
              <a:off x="260636" y="419915"/>
              <a:ext cx="173763" cy="173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5935349" y="3980824"/>
            <a:ext cx="325799" cy="282621"/>
            <a:chOff x="-1" y="0"/>
            <a:chExt cx="868797" cy="752955"/>
          </a:xfrm>
        </p:grpSpPr>
        <p:sp>
          <p:nvSpPr>
            <p:cNvPr id="1658" name="Shape"/>
            <p:cNvSpPr/>
            <p:nvPr/>
          </p:nvSpPr>
          <p:spPr>
            <a:xfrm>
              <a:off x="-2" y="-1"/>
              <a:ext cx="868799" cy="75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lnTo>
                    <a:pt x="20353" y="20769"/>
                  </a:lnTo>
                  <a:lnTo>
                    <a:pt x="1247" y="20769"/>
                  </a:lnTo>
                  <a:cubicBezTo>
                    <a:pt x="1247" y="20769"/>
                    <a:pt x="10800" y="1662"/>
                    <a:pt x="10800" y="1662"/>
                  </a:cubicBezTo>
                  <a:close/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9" name="Shape"/>
            <p:cNvSpPr/>
            <p:nvPr/>
          </p:nvSpPr>
          <p:spPr>
            <a:xfrm>
              <a:off x="405436" y="318557"/>
              <a:ext cx="57924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71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6171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0" name="Circle"/>
            <p:cNvSpPr/>
            <p:nvPr/>
          </p:nvSpPr>
          <p:spPr>
            <a:xfrm>
              <a:off x="405436" y="550234"/>
              <a:ext cx="57925" cy="579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4" name="Group"/>
          <p:cNvGrpSpPr/>
          <p:nvPr/>
        </p:nvGrpSpPr>
        <p:grpSpPr>
          <a:xfrm>
            <a:off x="6988759" y="3969954"/>
            <a:ext cx="304079" cy="304361"/>
            <a:chOff x="0" y="0"/>
            <a:chExt cx="810875" cy="810875"/>
          </a:xfrm>
        </p:grpSpPr>
        <p:sp>
          <p:nvSpPr>
            <p:cNvPr id="1662" name="Shape"/>
            <p:cNvSpPr/>
            <p:nvPr/>
          </p:nvSpPr>
          <p:spPr>
            <a:xfrm>
              <a:off x="376476" y="202717"/>
              <a:ext cx="57922" cy="40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65" name="Shape"/>
          <p:cNvSpPr/>
          <p:nvPr/>
        </p:nvSpPr>
        <p:spPr>
          <a:xfrm>
            <a:off x="8020448" y="3959085"/>
            <a:ext cx="319435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3" y="20880"/>
                </a:moveTo>
                <a:lnTo>
                  <a:pt x="734" y="20880"/>
                </a:lnTo>
                <a:lnTo>
                  <a:pt x="734" y="720"/>
                </a:lnTo>
                <a:lnTo>
                  <a:pt x="8078" y="720"/>
                </a:lnTo>
                <a:lnTo>
                  <a:pt x="8078" y="6480"/>
                </a:lnTo>
                <a:lnTo>
                  <a:pt x="13953" y="6480"/>
                </a:lnTo>
                <a:lnTo>
                  <a:pt x="13953" y="14400"/>
                </a:lnTo>
                <a:lnTo>
                  <a:pt x="8078" y="14400"/>
                </a:lnTo>
                <a:lnTo>
                  <a:pt x="8078" y="15840"/>
                </a:lnTo>
                <a:lnTo>
                  <a:pt x="13953" y="15840"/>
                </a:lnTo>
                <a:cubicBezTo>
                  <a:pt x="13953" y="15840"/>
                  <a:pt x="13953" y="20880"/>
                  <a:pt x="13953" y="20880"/>
                </a:cubicBezTo>
                <a:close/>
                <a:moveTo>
                  <a:pt x="17409" y="11011"/>
                </a:moveTo>
                <a:lnTo>
                  <a:pt x="16371" y="12029"/>
                </a:lnTo>
                <a:lnTo>
                  <a:pt x="18789" y="14400"/>
                </a:lnTo>
                <a:lnTo>
                  <a:pt x="14687" y="14400"/>
                </a:lnTo>
                <a:lnTo>
                  <a:pt x="14687" y="5760"/>
                </a:lnTo>
                <a:lnTo>
                  <a:pt x="8812" y="0"/>
                </a:lnTo>
                <a:lnTo>
                  <a:pt x="0" y="0"/>
                </a:lnTo>
                <a:lnTo>
                  <a:pt x="0" y="21600"/>
                </a:lnTo>
                <a:lnTo>
                  <a:pt x="14687" y="21600"/>
                </a:lnTo>
                <a:lnTo>
                  <a:pt x="14687" y="15840"/>
                </a:lnTo>
                <a:lnTo>
                  <a:pt x="18789" y="15840"/>
                </a:lnTo>
                <a:lnTo>
                  <a:pt x="16371" y="18211"/>
                </a:lnTo>
                <a:lnTo>
                  <a:pt x="17409" y="19229"/>
                </a:lnTo>
                <a:lnTo>
                  <a:pt x="21600" y="15120"/>
                </a:lnTo>
                <a:cubicBezTo>
                  <a:pt x="21600" y="15120"/>
                  <a:pt x="17409" y="11011"/>
                  <a:pt x="17409" y="110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66" name="back, previous, left"/>
          <p:cNvSpPr txBox="1"/>
          <p:nvPr/>
        </p:nvSpPr>
        <p:spPr>
          <a:xfrm>
            <a:off x="519145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back, previous, left</a:t>
            </a:r>
          </a:p>
        </p:txBody>
      </p:sp>
      <p:sp>
        <p:nvSpPr>
          <p:cNvPr id="1667" name="next, forward, right"/>
          <p:cNvSpPr txBox="1"/>
          <p:nvPr/>
        </p:nvSpPr>
        <p:spPr>
          <a:xfrm>
            <a:off x="1558512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next, forward, right</a:t>
            </a:r>
          </a:p>
        </p:txBody>
      </p:sp>
      <p:sp>
        <p:nvSpPr>
          <p:cNvPr id="1668" name="bottom"/>
          <p:cNvSpPr txBox="1"/>
          <p:nvPr/>
        </p:nvSpPr>
        <p:spPr>
          <a:xfrm>
            <a:off x="2776239" y="1703641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bottom</a:t>
            </a:r>
          </a:p>
        </p:txBody>
      </p:sp>
      <p:sp>
        <p:nvSpPr>
          <p:cNvPr id="1669" name="top"/>
          <p:cNvSpPr txBox="1"/>
          <p:nvPr/>
        </p:nvSpPr>
        <p:spPr>
          <a:xfrm>
            <a:off x="3882831" y="1703641"/>
            <a:ext cx="26063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top</a:t>
            </a:r>
          </a:p>
        </p:txBody>
      </p:sp>
      <p:sp>
        <p:nvSpPr>
          <p:cNvPr id="1670" name="edit"/>
          <p:cNvSpPr txBox="1"/>
          <p:nvPr/>
        </p:nvSpPr>
        <p:spPr>
          <a:xfrm>
            <a:off x="4928561" y="1703641"/>
            <a:ext cx="24341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671" name="create, new"/>
          <p:cNvSpPr txBox="1"/>
          <p:nvPr/>
        </p:nvSpPr>
        <p:spPr>
          <a:xfrm>
            <a:off x="5896865" y="1704055"/>
            <a:ext cx="38872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create, new</a:t>
            </a:r>
          </a:p>
        </p:txBody>
      </p:sp>
      <p:sp>
        <p:nvSpPr>
          <p:cNvPr id="1672" name="success, confirmation"/>
          <p:cNvSpPr txBox="1"/>
          <p:nvPr/>
        </p:nvSpPr>
        <p:spPr>
          <a:xfrm>
            <a:off x="6773973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success, confirmation</a:t>
            </a:r>
          </a:p>
        </p:txBody>
      </p:sp>
      <p:sp>
        <p:nvSpPr>
          <p:cNvPr id="1673" name="close, cancel, error"/>
          <p:cNvSpPr txBox="1"/>
          <p:nvPr/>
        </p:nvSpPr>
        <p:spPr>
          <a:xfrm>
            <a:off x="7856659" y="1714337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close, cancel, error</a:t>
            </a:r>
          </a:p>
        </p:txBody>
      </p:sp>
      <p:sp>
        <p:nvSpPr>
          <p:cNvPr id="1674" name="search"/>
          <p:cNvSpPr txBox="1"/>
          <p:nvPr/>
        </p:nvSpPr>
        <p:spPr>
          <a:xfrm>
            <a:off x="596795" y="2655906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675" name="zoom in"/>
          <p:cNvSpPr txBox="1"/>
          <p:nvPr/>
        </p:nvSpPr>
        <p:spPr>
          <a:xfrm>
            <a:off x="1695073" y="2664422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in</a:t>
            </a:r>
          </a:p>
        </p:txBody>
      </p:sp>
      <p:sp>
        <p:nvSpPr>
          <p:cNvPr id="1676" name="zoom out"/>
          <p:cNvSpPr txBox="1"/>
          <p:nvPr/>
        </p:nvSpPr>
        <p:spPr>
          <a:xfrm>
            <a:off x="2707162" y="2664422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out</a:t>
            </a:r>
          </a:p>
        </p:txBody>
      </p:sp>
      <p:sp>
        <p:nvSpPr>
          <p:cNvPr id="1677" name="settings, manage"/>
          <p:cNvSpPr txBox="1"/>
          <p:nvPr/>
        </p:nvSpPr>
        <p:spPr>
          <a:xfrm>
            <a:off x="3749711" y="2685157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settings, manage</a:t>
            </a:r>
          </a:p>
        </p:txBody>
      </p:sp>
      <p:sp>
        <p:nvSpPr>
          <p:cNvPr id="1678" name="configure, manage"/>
          <p:cNvSpPr txBox="1"/>
          <p:nvPr/>
        </p:nvSpPr>
        <p:spPr>
          <a:xfrm>
            <a:off x="4766524" y="2674287"/>
            <a:ext cx="578351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configure, manage</a:t>
            </a:r>
          </a:p>
        </p:txBody>
      </p:sp>
      <p:sp>
        <p:nvSpPr>
          <p:cNvPr id="1679" name="move"/>
          <p:cNvSpPr txBox="1"/>
          <p:nvPr/>
        </p:nvSpPr>
        <p:spPr>
          <a:xfrm>
            <a:off x="5903886" y="2688516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move</a:t>
            </a:r>
          </a:p>
        </p:txBody>
      </p:sp>
      <p:sp>
        <p:nvSpPr>
          <p:cNvPr id="1680" name="add, new"/>
          <p:cNvSpPr txBox="1"/>
          <p:nvPr/>
        </p:nvSpPr>
        <p:spPr>
          <a:xfrm>
            <a:off x="6876892" y="2688516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681" name="remove, delete"/>
          <p:cNvSpPr txBox="1"/>
          <p:nvPr/>
        </p:nvSpPr>
        <p:spPr>
          <a:xfrm>
            <a:off x="7856659" y="2668852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delete</a:t>
            </a:r>
          </a:p>
        </p:txBody>
      </p:sp>
      <p:sp>
        <p:nvSpPr>
          <p:cNvPr id="1682" name="reset, revert"/>
          <p:cNvSpPr txBox="1"/>
          <p:nvPr/>
        </p:nvSpPr>
        <p:spPr>
          <a:xfrm>
            <a:off x="622065" y="3547766"/>
            <a:ext cx="52687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reset, revert</a:t>
            </a:r>
          </a:p>
        </p:txBody>
      </p:sp>
      <p:sp>
        <p:nvSpPr>
          <p:cNvPr id="1683" name="refresh, redo"/>
          <p:cNvSpPr txBox="1"/>
          <p:nvPr/>
        </p:nvSpPr>
        <p:spPr>
          <a:xfrm>
            <a:off x="1638877" y="361090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refresh, redo</a:t>
            </a:r>
          </a:p>
        </p:txBody>
      </p:sp>
      <p:sp>
        <p:nvSpPr>
          <p:cNvPr id="1684" name="filter"/>
          <p:cNvSpPr txBox="1"/>
          <p:nvPr/>
        </p:nvSpPr>
        <p:spPr>
          <a:xfrm>
            <a:off x="2776239" y="3556679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filter</a:t>
            </a:r>
          </a:p>
        </p:txBody>
      </p:sp>
      <p:sp>
        <p:nvSpPr>
          <p:cNvPr id="1685" name="remove, trash"/>
          <p:cNvSpPr txBox="1"/>
          <p:nvPr/>
        </p:nvSpPr>
        <p:spPr>
          <a:xfrm>
            <a:off x="3749711" y="3547766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trash</a:t>
            </a:r>
          </a:p>
        </p:txBody>
      </p:sp>
      <p:sp>
        <p:nvSpPr>
          <p:cNvPr id="1686" name="overview"/>
          <p:cNvSpPr txBox="1"/>
          <p:nvPr/>
        </p:nvSpPr>
        <p:spPr>
          <a:xfrm>
            <a:off x="4786831" y="3556679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overview</a:t>
            </a:r>
          </a:p>
        </p:txBody>
      </p:sp>
      <p:sp>
        <p:nvSpPr>
          <p:cNvPr id="1687" name="monitoring"/>
          <p:cNvSpPr txBox="1"/>
          <p:nvPr/>
        </p:nvSpPr>
        <p:spPr>
          <a:xfrm>
            <a:off x="5809074" y="355667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monitoring</a:t>
            </a:r>
          </a:p>
        </p:txBody>
      </p:sp>
      <p:sp>
        <p:nvSpPr>
          <p:cNvPr id="1688" name="view"/>
          <p:cNvSpPr txBox="1"/>
          <p:nvPr/>
        </p:nvSpPr>
        <p:spPr>
          <a:xfrm>
            <a:off x="6980614" y="3540374"/>
            <a:ext cx="31943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view</a:t>
            </a:r>
          </a:p>
        </p:txBody>
      </p:sp>
      <p:sp>
        <p:nvSpPr>
          <p:cNvPr id="1689" name="play, demo, start"/>
          <p:cNvSpPr txBox="1"/>
          <p:nvPr/>
        </p:nvSpPr>
        <p:spPr>
          <a:xfrm>
            <a:off x="7813339" y="3610909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play, demo, start</a:t>
            </a:r>
          </a:p>
        </p:txBody>
      </p:sp>
      <p:sp>
        <p:nvSpPr>
          <p:cNvPr id="1690" name="debug"/>
          <p:cNvSpPr txBox="1"/>
          <p:nvPr/>
        </p:nvSpPr>
        <p:spPr>
          <a:xfrm>
            <a:off x="691140" y="4385131"/>
            <a:ext cx="38872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debug</a:t>
            </a:r>
          </a:p>
        </p:txBody>
      </p:sp>
      <p:sp>
        <p:nvSpPr>
          <p:cNvPr id="1691" name="power, start"/>
          <p:cNvSpPr txBox="1"/>
          <p:nvPr/>
        </p:nvSpPr>
        <p:spPr>
          <a:xfrm>
            <a:off x="1691891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power, start</a:t>
            </a:r>
          </a:p>
        </p:txBody>
      </p:sp>
      <p:sp>
        <p:nvSpPr>
          <p:cNvPr id="1692" name="run, running"/>
          <p:cNvSpPr txBox="1"/>
          <p:nvPr/>
        </p:nvSpPr>
        <p:spPr>
          <a:xfrm>
            <a:off x="2738088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run, running</a:t>
            </a:r>
          </a:p>
        </p:txBody>
      </p:sp>
      <p:sp>
        <p:nvSpPr>
          <p:cNvPr id="1693" name="deploy"/>
          <p:cNvSpPr txBox="1"/>
          <p:nvPr/>
        </p:nvSpPr>
        <p:spPr>
          <a:xfrm>
            <a:off x="3731300" y="4385131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deploy</a:t>
            </a:r>
          </a:p>
        </p:txBody>
      </p:sp>
      <p:sp>
        <p:nvSpPr>
          <p:cNvPr id="1694" name="info, more info"/>
          <p:cNvSpPr txBox="1"/>
          <p:nvPr/>
        </p:nvSpPr>
        <p:spPr>
          <a:xfrm>
            <a:off x="4689341" y="4406990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info, more info</a:t>
            </a:r>
          </a:p>
        </p:txBody>
      </p:sp>
      <p:sp>
        <p:nvSpPr>
          <p:cNvPr id="1695" name="warning"/>
          <p:cNvSpPr txBox="1"/>
          <p:nvPr/>
        </p:nvSpPr>
        <p:spPr>
          <a:xfrm>
            <a:off x="5809074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warning</a:t>
            </a:r>
          </a:p>
        </p:txBody>
      </p:sp>
      <p:sp>
        <p:nvSpPr>
          <p:cNvPr id="1696" name="system down"/>
          <p:cNvSpPr txBox="1"/>
          <p:nvPr/>
        </p:nvSpPr>
        <p:spPr>
          <a:xfrm>
            <a:off x="6907351" y="442525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system down</a:t>
            </a:r>
          </a:p>
        </p:txBody>
      </p:sp>
      <p:sp>
        <p:nvSpPr>
          <p:cNvPr id="1697" name="migrate"/>
          <p:cNvSpPr txBox="1"/>
          <p:nvPr/>
        </p:nvSpPr>
        <p:spPr>
          <a:xfrm>
            <a:off x="7901850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migrate</a:t>
            </a:r>
          </a:p>
        </p:txBody>
      </p:sp>
      <p:sp>
        <p:nvSpPr>
          <p:cNvPr id="1698" name="IBM Icons - Action Based"/>
          <p:cNvSpPr txBox="1"/>
          <p:nvPr/>
        </p:nvSpPr>
        <p:spPr>
          <a:xfrm>
            <a:off x="689261" y="490041"/>
            <a:ext cx="57721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Action Based</a:t>
            </a:r>
          </a:p>
        </p:txBody>
      </p:sp>
      <p:sp>
        <p:nvSpPr>
          <p:cNvPr id="1699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478DE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9288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IBM Icons - Object Based"/>
          <p:cNvSpPr txBox="1"/>
          <p:nvPr/>
        </p:nvSpPr>
        <p:spPr>
          <a:xfrm>
            <a:off x="689260" y="492780"/>
            <a:ext cx="45250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</a:t>
            </a:r>
          </a:p>
        </p:txBody>
      </p:sp>
      <p:sp>
        <p:nvSpPr>
          <p:cNvPr id="1708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grpSp>
        <p:nvGrpSpPr>
          <p:cNvPr id="1711" name="Group"/>
          <p:cNvGrpSpPr/>
          <p:nvPr/>
        </p:nvGrpSpPr>
        <p:grpSpPr>
          <a:xfrm>
            <a:off x="2807992" y="1282896"/>
            <a:ext cx="326314" cy="261293"/>
            <a:chOff x="0" y="0"/>
            <a:chExt cx="870169" cy="696136"/>
          </a:xfrm>
        </p:grpSpPr>
        <p:sp>
          <p:nvSpPr>
            <p:cNvPr id="1709" name="Shape"/>
            <p:cNvSpPr/>
            <p:nvPr/>
          </p:nvSpPr>
          <p:spPr>
            <a:xfrm>
              <a:off x="123273" y="217540"/>
              <a:ext cx="621136" cy="37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3" y="4762"/>
                  </a:moveTo>
                  <a:lnTo>
                    <a:pt x="20173" y="11991"/>
                  </a:lnTo>
                  <a:lnTo>
                    <a:pt x="21600" y="9609"/>
                  </a:lnTo>
                  <a:lnTo>
                    <a:pt x="15843" y="0"/>
                  </a:lnTo>
                  <a:lnTo>
                    <a:pt x="5757" y="16838"/>
                  </a:lnTo>
                  <a:lnTo>
                    <a:pt x="1427" y="9609"/>
                  </a:lnTo>
                  <a:lnTo>
                    <a:pt x="0" y="11991"/>
                  </a:lnTo>
                  <a:lnTo>
                    <a:pt x="5757" y="21600"/>
                  </a:lnTo>
                  <a:cubicBezTo>
                    <a:pt x="5757" y="21600"/>
                    <a:pt x="15843" y="4762"/>
                    <a:pt x="15843" y="4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0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12" name="activity"/>
          <p:cNvSpPr txBox="1"/>
          <p:nvPr/>
        </p:nvSpPr>
        <p:spPr>
          <a:xfrm>
            <a:off x="2765223" y="1673866"/>
            <a:ext cx="4118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activity</a:t>
            </a:r>
          </a:p>
        </p:txBody>
      </p:sp>
      <p:sp>
        <p:nvSpPr>
          <p:cNvPr id="1713" name="Shape"/>
          <p:cNvSpPr/>
          <p:nvPr/>
        </p:nvSpPr>
        <p:spPr>
          <a:xfrm>
            <a:off x="1832045" y="1250235"/>
            <a:ext cx="192144" cy="31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36" y="12420"/>
                </a:moveTo>
                <a:lnTo>
                  <a:pt x="9148" y="7438"/>
                </a:lnTo>
                <a:cubicBezTo>
                  <a:pt x="9536" y="7500"/>
                  <a:pt x="9940" y="7536"/>
                  <a:pt x="10360" y="7536"/>
                </a:cubicBezTo>
                <a:cubicBezTo>
                  <a:pt x="10779" y="7536"/>
                  <a:pt x="11183" y="7500"/>
                  <a:pt x="11571" y="7438"/>
                </a:cubicBezTo>
                <a:lnTo>
                  <a:pt x="14383" y="12420"/>
                </a:lnTo>
                <a:cubicBezTo>
                  <a:pt x="11773" y="12923"/>
                  <a:pt x="8947" y="12923"/>
                  <a:pt x="6336" y="12420"/>
                </a:cubicBezTo>
                <a:close/>
                <a:moveTo>
                  <a:pt x="10360" y="3768"/>
                </a:moveTo>
                <a:cubicBezTo>
                  <a:pt x="11035" y="3768"/>
                  <a:pt x="11582" y="4105"/>
                  <a:pt x="11582" y="4521"/>
                </a:cubicBezTo>
                <a:cubicBezTo>
                  <a:pt x="11582" y="4937"/>
                  <a:pt x="11035" y="5275"/>
                  <a:pt x="10360" y="5275"/>
                </a:cubicBezTo>
                <a:cubicBezTo>
                  <a:pt x="9684" y="5275"/>
                  <a:pt x="9137" y="4937"/>
                  <a:pt x="9137" y="4521"/>
                </a:cubicBezTo>
                <a:cubicBezTo>
                  <a:pt x="9137" y="4105"/>
                  <a:pt x="9684" y="3768"/>
                  <a:pt x="10360" y="3768"/>
                </a:cubicBezTo>
                <a:close/>
                <a:moveTo>
                  <a:pt x="21600" y="11448"/>
                </a:moveTo>
                <a:lnTo>
                  <a:pt x="19870" y="10383"/>
                </a:lnTo>
                <a:cubicBezTo>
                  <a:pt x="18626" y="11150"/>
                  <a:pt x="17170" y="11747"/>
                  <a:pt x="15533" y="12164"/>
                </a:cubicBezTo>
                <a:lnTo>
                  <a:pt x="12711" y="7164"/>
                </a:lnTo>
                <a:cubicBezTo>
                  <a:pt x="14224" y="6652"/>
                  <a:pt x="15251" y="5660"/>
                  <a:pt x="15251" y="4521"/>
                </a:cubicBezTo>
                <a:cubicBezTo>
                  <a:pt x="15251" y="3117"/>
                  <a:pt x="13691" y="1941"/>
                  <a:pt x="11582" y="1606"/>
                </a:cubicBezTo>
                <a:lnTo>
                  <a:pt x="11582" y="0"/>
                </a:lnTo>
                <a:lnTo>
                  <a:pt x="9137" y="0"/>
                </a:lnTo>
                <a:lnTo>
                  <a:pt x="9137" y="1606"/>
                </a:lnTo>
                <a:cubicBezTo>
                  <a:pt x="7029" y="1941"/>
                  <a:pt x="5469" y="3117"/>
                  <a:pt x="5469" y="4521"/>
                </a:cubicBezTo>
                <a:cubicBezTo>
                  <a:pt x="5469" y="5660"/>
                  <a:pt x="6495" y="6652"/>
                  <a:pt x="8008" y="7164"/>
                </a:cubicBezTo>
                <a:lnTo>
                  <a:pt x="0" y="21352"/>
                </a:lnTo>
                <a:lnTo>
                  <a:pt x="1155" y="21600"/>
                </a:lnTo>
                <a:lnTo>
                  <a:pt x="5533" y="13844"/>
                </a:lnTo>
                <a:cubicBezTo>
                  <a:pt x="7097" y="14150"/>
                  <a:pt x="8728" y="14305"/>
                  <a:pt x="10360" y="14305"/>
                </a:cubicBezTo>
                <a:cubicBezTo>
                  <a:pt x="11991" y="14305"/>
                  <a:pt x="13622" y="14150"/>
                  <a:pt x="15186" y="13844"/>
                </a:cubicBezTo>
                <a:lnTo>
                  <a:pt x="19564" y="21600"/>
                </a:lnTo>
                <a:lnTo>
                  <a:pt x="20719" y="21352"/>
                </a:lnTo>
                <a:lnTo>
                  <a:pt x="16337" y="13589"/>
                </a:lnTo>
                <a:cubicBezTo>
                  <a:pt x="18325" y="13095"/>
                  <a:pt x="20093" y="12377"/>
                  <a:pt x="21600" y="114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14" name="application"/>
          <p:cNvSpPr txBox="1"/>
          <p:nvPr/>
        </p:nvSpPr>
        <p:spPr>
          <a:xfrm>
            <a:off x="1614524" y="1673866"/>
            <a:ext cx="6271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application</a:t>
            </a:r>
          </a:p>
        </p:txBody>
      </p:sp>
      <p:grpSp>
        <p:nvGrpSpPr>
          <p:cNvPr id="1720" name="Group"/>
          <p:cNvGrpSpPr/>
          <p:nvPr/>
        </p:nvGrpSpPr>
        <p:grpSpPr>
          <a:xfrm>
            <a:off x="743683" y="1272009"/>
            <a:ext cx="282806" cy="283068"/>
            <a:chOff x="0" y="0"/>
            <a:chExt cx="754147" cy="754147"/>
          </a:xfrm>
        </p:grpSpPr>
        <p:sp>
          <p:nvSpPr>
            <p:cNvPr id="1715" name="Shape"/>
            <p:cNvSpPr/>
            <p:nvPr/>
          </p:nvSpPr>
          <p:spPr>
            <a:xfrm>
              <a:off x="181284" y="239295"/>
              <a:ext cx="149672" cy="158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6" y="14149"/>
                  </a:moveTo>
                  <a:cubicBezTo>
                    <a:pt x="14526" y="14862"/>
                    <a:pt x="14344" y="15463"/>
                    <a:pt x="13982" y="15952"/>
                  </a:cubicBezTo>
                  <a:cubicBezTo>
                    <a:pt x="13618" y="16441"/>
                    <a:pt x="13165" y="16844"/>
                    <a:pt x="12621" y="17161"/>
                  </a:cubicBezTo>
                  <a:cubicBezTo>
                    <a:pt x="12077" y="17478"/>
                    <a:pt x="11497" y="17703"/>
                    <a:pt x="10884" y="17835"/>
                  </a:cubicBezTo>
                  <a:cubicBezTo>
                    <a:pt x="10270" y="17967"/>
                    <a:pt x="9698" y="18033"/>
                    <a:pt x="9168" y="18033"/>
                  </a:cubicBezTo>
                  <a:cubicBezTo>
                    <a:pt x="8749" y="18033"/>
                    <a:pt x="8282" y="17993"/>
                    <a:pt x="7765" y="17914"/>
                  </a:cubicBezTo>
                  <a:cubicBezTo>
                    <a:pt x="7248" y="17835"/>
                    <a:pt x="6774" y="17696"/>
                    <a:pt x="6342" y="17498"/>
                  </a:cubicBezTo>
                  <a:cubicBezTo>
                    <a:pt x="5909" y="17300"/>
                    <a:pt x="5540" y="17029"/>
                    <a:pt x="5233" y="16686"/>
                  </a:cubicBezTo>
                  <a:cubicBezTo>
                    <a:pt x="4925" y="16343"/>
                    <a:pt x="4772" y="15919"/>
                    <a:pt x="4772" y="15417"/>
                  </a:cubicBezTo>
                  <a:cubicBezTo>
                    <a:pt x="4772" y="14837"/>
                    <a:pt x="4877" y="14341"/>
                    <a:pt x="5086" y="13931"/>
                  </a:cubicBezTo>
                  <a:cubicBezTo>
                    <a:pt x="5295" y="13522"/>
                    <a:pt x="5582" y="13192"/>
                    <a:pt x="5944" y="12940"/>
                  </a:cubicBezTo>
                  <a:cubicBezTo>
                    <a:pt x="6307" y="12689"/>
                    <a:pt x="6725" y="12491"/>
                    <a:pt x="7200" y="12346"/>
                  </a:cubicBezTo>
                  <a:cubicBezTo>
                    <a:pt x="7675" y="12201"/>
                    <a:pt x="8163" y="12088"/>
                    <a:pt x="8665" y="12009"/>
                  </a:cubicBezTo>
                  <a:cubicBezTo>
                    <a:pt x="9726" y="11824"/>
                    <a:pt x="10786" y="11686"/>
                    <a:pt x="11847" y="11593"/>
                  </a:cubicBezTo>
                  <a:cubicBezTo>
                    <a:pt x="12907" y="11500"/>
                    <a:pt x="13800" y="11230"/>
                    <a:pt x="14526" y="10780"/>
                  </a:cubicBezTo>
                  <a:cubicBezTo>
                    <a:pt x="14526" y="10780"/>
                    <a:pt x="14526" y="14149"/>
                    <a:pt x="14526" y="14149"/>
                  </a:cubicBezTo>
                  <a:close/>
                  <a:moveTo>
                    <a:pt x="20428" y="18033"/>
                  </a:moveTo>
                  <a:cubicBezTo>
                    <a:pt x="19981" y="18033"/>
                    <a:pt x="19681" y="17914"/>
                    <a:pt x="19528" y="17676"/>
                  </a:cubicBezTo>
                  <a:cubicBezTo>
                    <a:pt x="19374" y="17438"/>
                    <a:pt x="19298" y="17042"/>
                    <a:pt x="19298" y="16487"/>
                  </a:cubicBezTo>
                  <a:lnTo>
                    <a:pt x="19298" y="5945"/>
                  </a:lnTo>
                  <a:cubicBezTo>
                    <a:pt x="19298" y="4862"/>
                    <a:pt x="19047" y="3944"/>
                    <a:pt x="18544" y="3191"/>
                  </a:cubicBezTo>
                  <a:cubicBezTo>
                    <a:pt x="18042" y="2438"/>
                    <a:pt x="17379" y="1823"/>
                    <a:pt x="16556" y="1348"/>
                  </a:cubicBezTo>
                  <a:cubicBezTo>
                    <a:pt x="15732" y="872"/>
                    <a:pt x="14804" y="529"/>
                    <a:pt x="13772" y="317"/>
                  </a:cubicBezTo>
                  <a:cubicBezTo>
                    <a:pt x="12739" y="106"/>
                    <a:pt x="11693" y="0"/>
                    <a:pt x="10633" y="0"/>
                  </a:cubicBezTo>
                  <a:cubicBezTo>
                    <a:pt x="9432" y="0"/>
                    <a:pt x="8261" y="106"/>
                    <a:pt x="7117" y="317"/>
                  </a:cubicBezTo>
                  <a:cubicBezTo>
                    <a:pt x="5972" y="529"/>
                    <a:pt x="4946" y="899"/>
                    <a:pt x="4040" y="1427"/>
                  </a:cubicBezTo>
                  <a:cubicBezTo>
                    <a:pt x="3132" y="1956"/>
                    <a:pt x="2386" y="2656"/>
                    <a:pt x="1800" y="3527"/>
                  </a:cubicBezTo>
                  <a:cubicBezTo>
                    <a:pt x="1214" y="4400"/>
                    <a:pt x="879" y="5496"/>
                    <a:pt x="796" y="6817"/>
                  </a:cubicBezTo>
                  <a:lnTo>
                    <a:pt x="5568" y="6817"/>
                  </a:lnTo>
                  <a:cubicBezTo>
                    <a:pt x="5679" y="5707"/>
                    <a:pt x="6168" y="4889"/>
                    <a:pt x="7033" y="4360"/>
                  </a:cubicBezTo>
                  <a:cubicBezTo>
                    <a:pt x="7897" y="3832"/>
                    <a:pt x="9000" y="3567"/>
                    <a:pt x="10340" y="3567"/>
                  </a:cubicBezTo>
                  <a:cubicBezTo>
                    <a:pt x="10814" y="3567"/>
                    <a:pt x="11316" y="3600"/>
                    <a:pt x="11847" y="3666"/>
                  </a:cubicBezTo>
                  <a:cubicBezTo>
                    <a:pt x="12377" y="3732"/>
                    <a:pt x="12858" y="3865"/>
                    <a:pt x="13291" y="4062"/>
                  </a:cubicBezTo>
                  <a:cubicBezTo>
                    <a:pt x="13723" y="4261"/>
                    <a:pt x="14086" y="4545"/>
                    <a:pt x="14379" y="4915"/>
                  </a:cubicBezTo>
                  <a:cubicBezTo>
                    <a:pt x="14672" y="5285"/>
                    <a:pt x="14819" y="5761"/>
                    <a:pt x="14819" y="6342"/>
                  </a:cubicBezTo>
                  <a:cubicBezTo>
                    <a:pt x="14819" y="7002"/>
                    <a:pt x="14644" y="7497"/>
                    <a:pt x="14295" y="7828"/>
                  </a:cubicBezTo>
                  <a:cubicBezTo>
                    <a:pt x="13946" y="8158"/>
                    <a:pt x="13472" y="8403"/>
                    <a:pt x="12872" y="8561"/>
                  </a:cubicBezTo>
                  <a:cubicBezTo>
                    <a:pt x="12272" y="8719"/>
                    <a:pt x="11581" y="8832"/>
                    <a:pt x="10800" y="8898"/>
                  </a:cubicBezTo>
                  <a:cubicBezTo>
                    <a:pt x="10018" y="8964"/>
                    <a:pt x="9195" y="9076"/>
                    <a:pt x="8331" y="9235"/>
                  </a:cubicBezTo>
                  <a:cubicBezTo>
                    <a:pt x="7326" y="9341"/>
                    <a:pt x="6328" y="9492"/>
                    <a:pt x="5337" y="9690"/>
                  </a:cubicBezTo>
                  <a:cubicBezTo>
                    <a:pt x="4346" y="9889"/>
                    <a:pt x="3454" y="10212"/>
                    <a:pt x="2658" y="10661"/>
                  </a:cubicBezTo>
                  <a:cubicBezTo>
                    <a:pt x="1863" y="11111"/>
                    <a:pt x="1221" y="11732"/>
                    <a:pt x="733" y="12524"/>
                  </a:cubicBezTo>
                  <a:cubicBezTo>
                    <a:pt x="244" y="13317"/>
                    <a:pt x="0" y="14347"/>
                    <a:pt x="0" y="15615"/>
                  </a:cubicBezTo>
                  <a:cubicBezTo>
                    <a:pt x="0" y="16620"/>
                    <a:pt x="202" y="17498"/>
                    <a:pt x="607" y="18251"/>
                  </a:cubicBezTo>
                  <a:cubicBezTo>
                    <a:pt x="1011" y="19004"/>
                    <a:pt x="1555" y="19625"/>
                    <a:pt x="2240" y="20114"/>
                  </a:cubicBezTo>
                  <a:cubicBezTo>
                    <a:pt x="2923" y="20603"/>
                    <a:pt x="3711" y="20973"/>
                    <a:pt x="4605" y="21224"/>
                  </a:cubicBezTo>
                  <a:cubicBezTo>
                    <a:pt x="5498" y="21474"/>
                    <a:pt x="6432" y="21600"/>
                    <a:pt x="7409" y="21600"/>
                  </a:cubicBezTo>
                  <a:cubicBezTo>
                    <a:pt x="8693" y="21600"/>
                    <a:pt x="10026" y="21402"/>
                    <a:pt x="11407" y="21005"/>
                  </a:cubicBezTo>
                  <a:cubicBezTo>
                    <a:pt x="12788" y="20609"/>
                    <a:pt x="13954" y="19975"/>
                    <a:pt x="14902" y="19103"/>
                  </a:cubicBezTo>
                  <a:cubicBezTo>
                    <a:pt x="15097" y="20028"/>
                    <a:pt x="15516" y="20675"/>
                    <a:pt x="16158" y="21045"/>
                  </a:cubicBezTo>
                  <a:cubicBezTo>
                    <a:pt x="16800" y="21415"/>
                    <a:pt x="17609" y="21600"/>
                    <a:pt x="18586" y="21600"/>
                  </a:cubicBezTo>
                  <a:cubicBezTo>
                    <a:pt x="18781" y="21600"/>
                    <a:pt x="19018" y="21586"/>
                    <a:pt x="19298" y="21560"/>
                  </a:cubicBezTo>
                  <a:cubicBezTo>
                    <a:pt x="19576" y="21534"/>
                    <a:pt x="19855" y="21494"/>
                    <a:pt x="20135" y="21441"/>
                  </a:cubicBezTo>
                  <a:cubicBezTo>
                    <a:pt x="20413" y="21388"/>
                    <a:pt x="20686" y="21329"/>
                    <a:pt x="20951" y="21263"/>
                  </a:cubicBezTo>
                  <a:cubicBezTo>
                    <a:pt x="21216" y="21197"/>
                    <a:pt x="21432" y="21137"/>
                    <a:pt x="21600" y="21085"/>
                  </a:cubicBezTo>
                  <a:lnTo>
                    <a:pt x="21600" y="17954"/>
                  </a:lnTo>
                  <a:cubicBezTo>
                    <a:pt x="21349" y="18007"/>
                    <a:pt x="21125" y="18033"/>
                    <a:pt x="20930" y="18033"/>
                  </a:cubicBezTo>
                  <a:cubicBezTo>
                    <a:pt x="20735" y="18033"/>
                    <a:pt x="20567" y="18033"/>
                    <a:pt x="20428" y="180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6" name="Shape"/>
            <p:cNvSpPr/>
            <p:nvPr/>
          </p:nvSpPr>
          <p:spPr>
            <a:xfrm>
              <a:off x="355317" y="239295"/>
              <a:ext cx="148512" cy="20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4" y="10157"/>
                  </a:moveTo>
                  <a:cubicBezTo>
                    <a:pt x="16263" y="10805"/>
                    <a:pt x="15911" y="11383"/>
                    <a:pt x="15420" y="11892"/>
                  </a:cubicBezTo>
                  <a:cubicBezTo>
                    <a:pt x="14927" y="12400"/>
                    <a:pt x="14302" y="12815"/>
                    <a:pt x="13542" y="13133"/>
                  </a:cubicBezTo>
                  <a:cubicBezTo>
                    <a:pt x="12783" y="13453"/>
                    <a:pt x="11854" y="13612"/>
                    <a:pt x="10758" y="13612"/>
                  </a:cubicBezTo>
                  <a:cubicBezTo>
                    <a:pt x="9773" y="13612"/>
                    <a:pt x="8908" y="13473"/>
                    <a:pt x="8163" y="13193"/>
                  </a:cubicBezTo>
                  <a:cubicBezTo>
                    <a:pt x="7418" y="12914"/>
                    <a:pt x="6778" y="12535"/>
                    <a:pt x="6244" y="12056"/>
                  </a:cubicBezTo>
                  <a:cubicBezTo>
                    <a:pt x="5709" y="11578"/>
                    <a:pt x="5308" y="11005"/>
                    <a:pt x="5041" y="10336"/>
                  </a:cubicBezTo>
                  <a:cubicBezTo>
                    <a:pt x="4774" y="9668"/>
                    <a:pt x="4641" y="8945"/>
                    <a:pt x="4641" y="8167"/>
                  </a:cubicBezTo>
                  <a:cubicBezTo>
                    <a:pt x="4641" y="6512"/>
                    <a:pt x="5153" y="5186"/>
                    <a:pt x="6180" y="4188"/>
                  </a:cubicBezTo>
                  <a:cubicBezTo>
                    <a:pt x="7207" y="3191"/>
                    <a:pt x="8733" y="2693"/>
                    <a:pt x="10758" y="2693"/>
                  </a:cubicBezTo>
                  <a:cubicBezTo>
                    <a:pt x="11742" y="2693"/>
                    <a:pt x="12614" y="2847"/>
                    <a:pt x="13374" y="3156"/>
                  </a:cubicBezTo>
                  <a:cubicBezTo>
                    <a:pt x="14133" y="3466"/>
                    <a:pt x="14766" y="3874"/>
                    <a:pt x="15272" y="4383"/>
                  </a:cubicBezTo>
                  <a:cubicBezTo>
                    <a:pt x="15778" y="4891"/>
                    <a:pt x="16158" y="5475"/>
                    <a:pt x="16411" y="6133"/>
                  </a:cubicBezTo>
                  <a:cubicBezTo>
                    <a:pt x="16664" y="6791"/>
                    <a:pt x="16791" y="7470"/>
                    <a:pt x="16791" y="8167"/>
                  </a:cubicBezTo>
                  <a:cubicBezTo>
                    <a:pt x="16791" y="8846"/>
                    <a:pt x="16685" y="9509"/>
                    <a:pt x="16474" y="10157"/>
                  </a:cubicBezTo>
                  <a:close/>
                  <a:moveTo>
                    <a:pt x="19069" y="2408"/>
                  </a:moveTo>
                  <a:cubicBezTo>
                    <a:pt x="18225" y="1661"/>
                    <a:pt x="17163" y="1073"/>
                    <a:pt x="15884" y="644"/>
                  </a:cubicBezTo>
                  <a:cubicBezTo>
                    <a:pt x="14603" y="215"/>
                    <a:pt x="13106" y="0"/>
                    <a:pt x="11390" y="0"/>
                  </a:cubicBezTo>
                  <a:cubicBezTo>
                    <a:pt x="9984" y="0"/>
                    <a:pt x="8676" y="195"/>
                    <a:pt x="7467" y="584"/>
                  </a:cubicBezTo>
                  <a:cubicBezTo>
                    <a:pt x="6258" y="973"/>
                    <a:pt x="5316" y="1616"/>
                    <a:pt x="4641" y="2513"/>
                  </a:cubicBezTo>
                  <a:lnTo>
                    <a:pt x="4556" y="2513"/>
                  </a:lnTo>
                  <a:lnTo>
                    <a:pt x="4556" y="419"/>
                  </a:lnTo>
                  <a:lnTo>
                    <a:pt x="0" y="419"/>
                  </a:lnTo>
                  <a:lnTo>
                    <a:pt x="0" y="21600"/>
                  </a:lnTo>
                  <a:lnTo>
                    <a:pt x="4809" y="21600"/>
                  </a:lnTo>
                  <a:lnTo>
                    <a:pt x="4809" y="13881"/>
                  </a:lnTo>
                  <a:lnTo>
                    <a:pt x="4894" y="13881"/>
                  </a:lnTo>
                  <a:cubicBezTo>
                    <a:pt x="5259" y="14300"/>
                    <a:pt x="5716" y="14664"/>
                    <a:pt x="6265" y="14973"/>
                  </a:cubicBezTo>
                  <a:cubicBezTo>
                    <a:pt x="6813" y="15283"/>
                    <a:pt x="7411" y="15537"/>
                    <a:pt x="8058" y="15736"/>
                  </a:cubicBezTo>
                  <a:cubicBezTo>
                    <a:pt x="8704" y="15935"/>
                    <a:pt x="9379" y="16080"/>
                    <a:pt x="10083" y="16170"/>
                  </a:cubicBezTo>
                  <a:cubicBezTo>
                    <a:pt x="10785" y="16260"/>
                    <a:pt x="11489" y="16305"/>
                    <a:pt x="12192" y="16305"/>
                  </a:cubicBezTo>
                  <a:cubicBezTo>
                    <a:pt x="13795" y="16305"/>
                    <a:pt x="15187" y="16080"/>
                    <a:pt x="16369" y="15632"/>
                  </a:cubicBezTo>
                  <a:cubicBezTo>
                    <a:pt x="17550" y="15183"/>
                    <a:pt x="18527" y="14584"/>
                    <a:pt x="19301" y="13836"/>
                  </a:cubicBezTo>
                  <a:cubicBezTo>
                    <a:pt x="20074" y="13088"/>
                    <a:pt x="20651" y="12226"/>
                    <a:pt x="21030" y="11249"/>
                  </a:cubicBezTo>
                  <a:cubicBezTo>
                    <a:pt x="21410" y="10272"/>
                    <a:pt x="21600" y="9265"/>
                    <a:pt x="21600" y="8227"/>
                  </a:cubicBezTo>
                  <a:cubicBezTo>
                    <a:pt x="21600" y="7091"/>
                    <a:pt x="21389" y="6024"/>
                    <a:pt x="20967" y="5026"/>
                  </a:cubicBezTo>
                  <a:cubicBezTo>
                    <a:pt x="20545" y="4029"/>
                    <a:pt x="19912" y="3156"/>
                    <a:pt x="19069" y="24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7" name="Shape"/>
            <p:cNvSpPr/>
            <p:nvPr/>
          </p:nvSpPr>
          <p:spPr>
            <a:xfrm>
              <a:off x="529350" y="181284"/>
              <a:ext cx="33070" cy="31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8" name="Shape"/>
            <p:cNvSpPr/>
            <p:nvPr/>
          </p:nvSpPr>
          <p:spPr>
            <a:xfrm>
              <a:off x="529350" y="239295"/>
              <a:ext cx="33070" cy="14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9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1" name="api"/>
          <p:cNvSpPr txBox="1"/>
          <p:nvPr/>
        </p:nvSpPr>
        <p:spPr>
          <a:xfrm>
            <a:off x="721928" y="1670678"/>
            <a:ext cx="32631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api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3894532" y="1250233"/>
            <a:ext cx="239297" cy="326617"/>
            <a:chOff x="0" y="0"/>
            <a:chExt cx="638123" cy="870169"/>
          </a:xfrm>
        </p:grpSpPr>
        <p:sp>
          <p:nvSpPr>
            <p:cNvPr id="1722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880"/>
                  </a:moveTo>
                  <a:lnTo>
                    <a:pt x="982" y="20880"/>
                  </a:lnTo>
                  <a:lnTo>
                    <a:pt x="982" y="720"/>
                  </a:lnTo>
                  <a:lnTo>
                    <a:pt x="20618" y="720"/>
                  </a:lnTo>
                  <a:cubicBezTo>
                    <a:pt x="20618" y="720"/>
                    <a:pt x="20618" y="20880"/>
                    <a:pt x="20618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3" name="Shape"/>
            <p:cNvSpPr/>
            <p:nvPr/>
          </p:nvSpPr>
          <p:spPr>
            <a:xfrm>
              <a:off x="116021" y="348065"/>
              <a:ext cx="406081" cy="40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7"/>
                    <a:pt x="16765" y="0"/>
                    <a:pt x="10800" y="0"/>
                  </a:cubicBezTo>
                  <a:cubicBezTo>
                    <a:pt x="4835" y="0"/>
                    <a:pt x="0" y="4837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4" name="Circle"/>
            <p:cNvSpPr/>
            <p:nvPr/>
          </p:nvSpPr>
          <p:spPr>
            <a:xfrm>
              <a:off x="261049" y="145027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6" name="audio, sound"/>
          <p:cNvSpPr txBox="1"/>
          <p:nvPr/>
        </p:nvSpPr>
        <p:spPr>
          <a:xfrm>
            <a:off x="3833609" y="1680563"/>
            <a:ext cx="36114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audio, sound</a:t>
            </a:r>
          </a:p>
        </p:txBody>
      </p:sp>
      <p:sp>
        <p:nvSpPr>
          <p:cNvPr id="1727" name="Shape"/>
          <p:cNvSpPr/>
          <p:nvPr/>
        </p:nvSpPr>
        <p:spPr>
          <a:xfrm>
            <a:off x="4926688" y="1250235"/>
            <a:ext cx="261050" cy="326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880"/>
                </a:moveTo>
                <a:lnTo>
                  <a:pt x="4500" y="20880"/>
                </a:lnTo>
                <a:lnTo>
                  <a:pt x="4500" y="720"/>
                </a:lnTo>
                <a:lnTo>
                  <a:pt x="10800" y="720"/>
                </a:lnTo>
                <a:lnTo>
                  <a:pt x="10800" y="11520"/>
                </a:lnTo>
                <a:lnTo>
                  <a:pt x="14400" y="8640"/>
                </a:lnTo>
                <a:lnTo>
                  <a:pt x="18000" y="11520"/>
                </a:lnTo>
                <a:lnTo>
                  <a:pt x="18000" y="720"/>
                </a:lnTo>
                <a:lnTo>
                  <a:pt x="20700" y="720"/>
                </a:lnTo>
                <a:cubicBezTo>
                  <a:pt x="20700" y="720"/>
                  <a:pt x="20700" y="20880"/>
                  <a:pt x="20700" y="20880"/>
                </a:cubicBezTo>
                <a:close/>
                <a:moveTo>
                  <a:pt x="3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3600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28" name="bookmark"/>
          <p:cNvSpPr txBox="1"/>
          <p:nvPr/>
        </p:nvSpPr>
        <p:spPr>
          <a:xfrm>
            <a:off x="4783743" y="1684753"/>
            <a:ext cx="54694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5958842" y="1272009"/>
            <a:ext cx="282806" cy="283068"/>
            <a:chOff x="0" y="0"/>
            <a:chExt cx="754147" cy="754147"/>
          </a:xfrm>
        </p:grpSpPr>
        <p:sp>
          <p:nvSpPr>
            <p:cNvPr id="1729" name="Shape"/>
            <p:cNvSpPr/>
            <p:nvPr/>
          </p:nvSpPr>
          <p:spPr>
            <a:xfrm>
              <a:off x="232044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0" name="Shape"/>
            <p:cNvSpPr/>
            <p:nvPr/>
          </p:nvSpPr>
          <p:spPr>
            <a:xfrm>
              <a:off x="406078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1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3" name="blog"/>
          <p:cNvSpPr txBox="1"/>
          <p:nvPr/>
        </p:nvSpPr>
        <p:spPr>
          <a:xfrm>
            <a:off x="5926363" y="170652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blog</a:t>
            </a:r>
          </a:p>
        </p:txBody>
      </p:sp>
      <p:grpSp>
        <p:nvGrpSpPr>
          <p:cNvPr id="1736" name="Group"/>
          <p:cNvGrpSpPr/>
          <p:nvPr/>
        </p:nvGrpSpPr>
        <p:grpSpPr>
          <a:xfrm>
            <a:off x="6980118" y="1282896"/>
            <a:ext cx="326314" cy="261293"/>
            <a:chOff x="0" y="0"/>
            <a:chExt cx="870169" cy="696136"/>
          </a:xfrm>
        </p:grpSpPr>
        <p:sp>
          <p:nvSpPr>
            <p:cNvPr id="1734" name="Shape"/>
            <p:cNvSpPr/>
            <p:nvPr/>
          </p:nvSpPr>
          <p:spPr>
            <a:xfrm>
              <a:off x="319059" y="232043"/>
              <a:ext cx="232048" cy="3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0" y="10588"/>
                  </a:moveTo>
                  <a:cubicBezTo>
                    <a:pt x="12279" y="11134"/>
                    <a:pt x="11259" y="11643"/>
                    <a:pt x="10146" y="12115"/>
                  </a:cubicBezTo>
                  <a:cubicBezTo>
                    <a:pt x="9033" y="12591"/>
                    <a:pt x="7968" y="13079"/>
                    <a:pt x="6942" y="13583"/>
                  </a:cubicBezTo>
                  <a:cubicBezTo>
                    <a:pt x="4809" y="14553"/>
                    <a:pt x="3127" y="15692"/>
                    <a:pt x="1893" y="17002"/>
                  </a:cubicBezTo>
                  <a:cubicBezTo>
                    <a:pt x="659" y="18312"/>
                    <a:pt x="26" y="19847"/>
                    <a:pt x="0" y="21600"/>
                  </a:cubicBezTo>
                  <a:lnTo>
                    <a:pt x="21555" y="21600"/>
                  </a:lnTo>
                  <a:lnTo>
                    <a:pt x="21555" y="18512"/>
                  </a:lnTo>
                  <a:lnTo>
                    <a:pt x="6178" y="18512"/>
                  </a:lnTo>
                  <a:cubicBezTo>
                    <a:pt x="6389" y="18049"/>
                    <a:pt x="6776" y="17612"/>
                    <a:pt x="7354" y="17198"/>
                  </a:cubicBezTo>
                  <a:cubicBezTo>
                    <a:pt x="7918" y="16784"/>
                    <a:pt x="8590" y="16387"/>
                    <a:pt x="9352" y="16002"/>
                  </a:cubicBezTo>
                  <a:cubicBezTo>
                    <a:pt x="10125" y="15619"/>
                    <a:pt x="10956" y="15237"/>
                    <a:pt x="11857" y="14854"/>
                  </a:cubicBezTo>
                  <a:cubicBezTo>
                    <a:pt x="12762" y="14470"/>
                    <a:pt x="13663" y="14068"/>
                    <a:pt x="14568" y="13645"/>
                  </a:cubicBezTo>
                  <a:cubicBezTo>
                    <a:pt x="15467" y="13222"/>
                    <a:pt x="16342" y="12765"/>
                    <a:pt x="17183" y="12280"/>
                  </a:cubicBezTo>
                  <a:cubicBezTo>
                    <a:pt x="18019" y="11795"/>
                    <a:pt x="18773" y="11267"/>
                    <a:pt x="19433" y="10695"/>
                  </a:cubicBezTo>
                  <a:cubicBezTo>
                    <a:pt x="20097" y="10118"/>
                    <a:pt x="20624" y="9491"/>
                    <a:pt x="21015" y="8804"/>
                  </a:cubicBezTo>
                  <a:cubicBezTo>
                    <a:pt x="21405" y="8119"/>
                    <a:pt x="21600" y="7350"/>
                    <a:pt x="21600" y="6505"/>
                  </a:cubicBezTo>
                  <a:cubicBezTo>
                    <a:pt x="21600" y="5820"/>
                    <a:pt x="21434" y="5098"/>
                    <a:pt x="21107" y="4342"/>
                  </a:cubicBezTo>
                  <a:cubicBezTo>
                    <a:pt x="20775" y="3585"/>
                    <a:pt x="20208" y="2887"/>
                    <a:pt x="19412" y="2237"/>
                  </a:cubicBezTo>
                  <a:cubicBezTo>
                    <a:pt x="18618" y="1593"/>
                    <a:pt x="17571" y="1057"/>
                    <a:pt x="16279" y="635"/>
                  </a:cubicBezTo>
                  <a:cubicBezTo>
                    <a:pt x="14990" y="212"/>
                    <a:pt x="13376" y="0"/>
                    <a:pt x="11454" y="0"/>
                  </a:cubicBezTo>
                  <a:cubicBezTo>
                    <a:pt x="9682" y="0"/>
                    <a:pt x="8121" y="208"/>
                    <a:pt x="6787" y="621"/>
                  </a:cubicBezTo>
                  <a:cubicBezTo>
                    <a:pt x="5447" y="1034"/>
                    <a:pt x="4316" y="1603"/>
                    <a:pt x="3380" y="2328"/>
                  </a:cubicBezTo>
                  <a:cubicBezTo>
                    <a:pt x="2450" y="3056"/>
                    <a:pt x="1751" y="3916"/>
                    <a:pt x="1287" y="4916"/>
                  </a:cubicBezTo>
                  <a:cubicBezTo>
                    <a:pt x="820" y="5913"/>
                    <a:pt x="585" y="7000"/>
                    <a:pt x="585" y="8167"/>
                  </a:cubicBezTo>
                  <a:lnTo>
                    <a:pt x="5724" y="8167"/>
                  </a:lnTo>
                  <a:cubicBezTo>
                    <a:pt x="5759" y="7423"/>
                    <a:pt x="5869" y="6727"/>
                    <a:pt x="6062" y="6079"/>
                  </a:cubicBezTo>
                  <a:cubicBezTo>
                    <a:pt x="6262" y="5435"/>
                    <a:pt x="6560" y="4875"/>
                    <a:pt x="6966" y="4402"/>
                  </a:cubicBezTo>
                  <a:cubicBezTo>
                    <a:pt x="7370" y="3927"/>
                    <a:pt x="7913" y="3553"/>
                    <a:pt x="8590" y="3282"/>
                  </a:cubicBezTo>
                  <a:cubicBezTo>
                    <a:pt x="9265" y="3013"/>
                    <a:pt x="10112" y="2871"/>
                    <a:pt x="11137" y="2871"/>
                  </a:cubicBezTo>
                  <a:cubicBezTo>
                    <a:pt x="12250" y="2871"/>
                    <a:pt x="13149" y="2999"/>
                    <a:pt x="13843" y="3251"/>
                  </a:cubicBezTo>
                  <a:cubicBezTo>
                    <a:pt x="14534" y="3504"/>
                    <a:pt x="15077" y="3818"/>
                    <a:pt x="15467" y="4190"/>
                  </a:cubicBezTo>
                  <a:cubicBezTo>
                    <a:pt x="15857" y="4564"/>
                    <a:pt x="16121" y="4965"/>
                    <a:pt x="16258" y="5401"/>
                  </a:cubicBezTo>
                  <a:cubicBezTo>
                    <a:pt x="16390" y="5835"/>
                    <a:pt x="16458" y="6244"/>
                    <a:pt x="16458" y="6624"/>
                  </a:cubicBezTo>
                  <a:cubicBezTo>
                    <a:pt x="16429" y="7450"/>
                    <a:pt x="16116" y="8183"/>
                    <a:pt x="15509" y="8818"/>
                  </a:cubicBezTo>
                  <a:cubicBezTo>
                    <a:pt x="14911" y="9453"/>
                    <a:pt x="14146" y="10043"/>
                    <a:pt x="13210" y="105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5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7" name="calendar"/>
          <p:cNvSpPr txBox="1"/>
          <p:nvPr/>
        </p:nvSpPr>
        <p:spPr>
          <a:xfrm>
            <a:off x="6899237" y="1670678"/>
            <a:ext cx="4880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calendar</a:t>
            </a:r>
          </a:p>
        </p:txBody>
      </p:sp>
      <p:sp>
        <p:nvSpPr>
          <p:cNvPr id="1738" name="Shape"/>
          <p:cNvSpPr/>
          <p:nvPr/>
        </p:nvSpPr>
        <p:spPr>
          <a:xfrm>
            <a:off x="8044905" y="1272009"/>
            <a:ext cx="282805" cy="2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6646"/>
                </a:moveTo>
                <a:lnTo>
                  <a:pt x="13292" y="6646"/>
                </a:lnTo>
                <a:lnTo>
                  <a:pt x="13292" y="5815"/>
                </a:lnTo>
                <a:lnTo>
                  <a:pt x="19108" y="5815"/>
                </a:lnTo>
                <a:cubicBezTo>
                  <a:pt x="19108" y="5815"/>
                  <a:pt x="19108" y="6646"/>
                  <a:pt x="19108" y="6646"/>
                </a:cubicBezTo>
                <a:close/>
                <a:moveTo>
                  <a:pt x="19108" y="9138"/>
                </a:moveTo>
                <a:lnTo>
                  <a:pt x="13292" y="9138"/>
                </a:lnTo>
                <a:lnTo>
                  <a:pt x="13292" y="8308"/>
                </a:lnTo>
                <a:lnTo>
                  <a:pt x="19108" y="8308"/>
                </a:lnTo>
                <a:cubicBezTo>
                  <a:pt x="19108" y="8308"/>
                  <a:pt x="19108" y="9138"/>
                  <a:pt x="19108" y="9138"/>
                </a:cubicBezTo>
                <a:close/>
                <a:moveTo>
                  <a:pt x="19108" y="11631"/>
                </a:moveTo>
                <a:lnTo>
                  <a:pt x="13292" y="11631"/>
                </a:lnTo>
                <a:lnTo>
                  <a:pt x="13292" y="10800"/>
                </a:lnTo>
                <a:lnTo>
                  <a:pt x="19108" y="10800"/>
                </a:lnTo>
                <a:cubicBezTo>
                  <a:pt x="19108" y="10800"/>
                  <a:pt x="19108" y="11631"/>
                  <a:pt x="19108" y="11631"/>
                </a:cubicBezTo>
                <a:close/>
                <a:moveTo>
                  <a:pt x="19108" y="14123"/>
                </a:moveTo>
                <a:lnTo>
                  <a:pt x="13292" y="14123"/>
                </a:lnTo>
                <a:lnTo>
                  <a:pt x="13292" y="13292"/>
                </a:lnTo>
                <a:lnTo>
                  <a:pt x="19108" y="13292"/>
                </a:lnTo>
                <a:cubicBezTo>
                  <a:pt x="19108" y="13292"/>
                  <a:pt x="19108" y="14123"/>
                  <a:pt x="19108" y="14123"/>
                </a:cubicBezTo>
                <a:close/>
                <a:moveTo>
                  <a:pt x="10800" y="20513"/>
                </a:moveTo>
                <a:cubicBezTo>
                  <a:pt x="9788" y="19770"/>
                  <a:pt x="8242" y="19108"/>
                  <a:pt x="6646" y="19108"/>
                </a:cubicBezTo>
                <a:lnTo>
                  <a:pt x="831" y="19108"/>
                </a:lnTo>
                <a:lnTo>
                  <a:pt x="831" y="831"/>
                </a:lnTo>
                <a:lnTo>
                  <a:pt x="6646" y="831"/>
                </a:lnTo>
                <a:cubicBezTo>
                  <a:pt x="8056" y="831"/>
                  <a:pt x="9508" y="1544"/>
                  <a:pt x="10213" y="2249"/>
                </a:cubicBezTo>
                <a:lnTo>
                  <a:pt x="10800" y="2836"/>
                </a:lnTo>
                <a:cubicBezTo>
                  <a:pt x="10800" y="2836"/>
                  <a:pt x="10800" y="20513"/>
                  <a:pt x="10800" y="20513"/>
                </a:cubicBezTo>
                <a:close/>
                <a:moveTo>
                  <a:pt x="14954" y="0"/>
                </a:moveTo>
                <a:cubicBezTo>
                  <a:pt x="13292" y="0"/>
                  <a:pt x="11631" y="831"/>
                  <a:pt x="10800" y="1662"/>
                </a:cubicBezTo>
                <a:cubicBezTo>
                  <a:pt x="9969" y="831"/>
                  <a:pt x="8308" y="0"/>
                  <a:pt x="6646" y="0"/>
                </a:cubicBezTo>
                <a:lnTo>
                  <a:pt x="0" y="0"/>
                </a:lnTo>
                <a:lnTo>
                  <a:pt x="0" y="19938"/>
                </a:lnTo>
                <a:lnTo>
                  <a:pt x="6646" y="19938"/>
                </a:lnTo>
                <a:cubicBezTo>
                  <a:pt x="8308" y="19938"/>
                  <a:pt x="9969" y="20769"/>
                  <a:pt x="10800" y="21600"/>
                </a:cubicBezTo>
                <a:cubicBezTo>
                  <a:pt x="11631" y="20769"/>
                  <a:pt x="13292" y="19938"/>
                  <a:pt x="14954" y="19938"/>
                </a:cubicBezTo>
                <a:lnTo>
                  <a:pt x="21600" y="19938"/>
                </a:lnTo>
                <a:lnTo>
                  <a:pt x="21600" y="0"/>
                </a:lnTo>
                <a:cubicBezTo>
                  <a:pt x="21600" y="0"/>
                  <a:pt x="14954" y="0"/>
                  <a:pt x="149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39" name="catalog"/>
          <p:cNvSpPr txBox="1"/>
          <p:nvPr/>
        </p:nvSpPr>
        <p:spPr>
          <a:xfrm>
            <a:off x="7958715" y="1684753"/>
            <a:ext cx="4551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catalog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754560" y="2208529"/>
            <a:ext cx="261052" cy="326616"/>
            <a:chOff x="0" y="0"/>
            <a:chExt cx="696136" cy="870169"/>
          </a:xfrm>
        </p:grpSpPr>
        <p:sp>
          <p:nvSpPr>
            <p:cNvPr id="1740" name="Shape"/>
            <p:cNvSpPr/>
            <p:nvPr/>
          </p:nvSpPr>
          <p:spPr>
            <a:xfrm>
              <a:off x="-1" y="-1"/>
              <a:ext cx="696137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1700" y="19784"/>
                  </a:lnTo>
                  <a:lnTo>
                    <a:pt x="11700" y="16560"/>
                  </a:lnTo>
                  <a:lnTo>
                    <a:pt x="10800" y="16560"/>
                  </a:lnTo>
                  <a:cubicBezTo>
                    <a:pt x="8156" y="16560"/>
                    <a:pt x="5670" y="15736"/>
                    <a:pt x="3800" y="14240"/>
                  </a:cubicBezTo>
                  <a:cubicBezTo>
                    <a:pt x="1930" y="12744"/>
                    <a:pt x="900" y="10755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026"/>
                    <a:pt x="1209" y="13186"/>
                    <a:pt x="3164" y="14749"/>
                  </a:cubicBezTo>
                  <a:cubicBezTo>
                    <a:pt x="5118" y="16313"/>
                    <a:pt x="7818" y="17280"/>
                    <a:pt x="10800" y="17280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1" name="Circle"/>
            <p:cNvSpPr/>
            <p:nvPr/>
          </p:nvSpPr>
          <p:spPr>
            <a:xfrm>
              <a:off x="304557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2" name="Circle"/>
            <p:cNvSpPr/>
            <p:nvPr/>
          </p:nvSpPr>
          <p:spPr>
            <a:xfrm>
              <a:off x="449585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3" name="Circle"/>
            <p:cNvSpPr/>
            <p:nvPr/>
          </p:nvSpPr>
          <p:spPr>
            <a:xfrm>
              <a:off x="159530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45" name="chat, IM"/>
          <p:cNvSpPr txBox="1"/>
          <p:nvPr/>
        </p:nvSpPr>
        <p:spPr>
          <a:xfrm>
            <a:off x="678999" y="267138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764960" y="2208529"/>
            <a:ext cx="326314" cy="326616"/>
            <a:chOff x="0" y="0"/>
            <a:chExt cx="870169" cy="870169"/>
          </a:xfrm>
        </p:grpSpPr>
        <p:sp>
          <p:nvSpPr>
            <p:cNvPr id="1746" name="Shape"/>
            <p:cNvSpPr/>
            <p:nvPr/>
          </p:nvSpPr>
          <p:spPr>
            <a:xfrm>
              <a:off x="-1" y="-1"/>
              <a:ext cx="870170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4" y="14615"/>
                  </a:moveTo>
                  <a:lnTo>
                    <a:pt x="13680" y="19784"/>
                  </a:lnTo>
                  <a:lnTo>
                    <a:pt x="13680" y="16560"/>
                  </a:lnTo>
                  <a:lnTo>
                    <a:pt x="12960" y="16560"/>
                  </a:lnTo>
                  <a:cubicBezTo>
                    <a:pt x="11401" y="16560"/>
                    <a:pt x="9911" y="16111"/>
                    <a:pt x="8636" y="15276"/>
                  </a:cubicBezTo>
                  <a:cubicBezTo>
                    <a:pt x="8638" y="15224"/>
                    <a:pt x="8640" y="15172"/>
                    <a:pt x="8640" y="15120"/>
                  </a:cubicBezTo>
                  <a:cubicBezTo>
                    <a:pt x="8640" y="13927"/>
                    <a:pt x="8156" y="12847"/>
                    <a:pt x="7374" y="12066"/>
                  </a:cubicBezTo>
                  <a:cubicBezTo>
                    <a:pt x="6831" y="11522"/>
                    <a:pt x="6144" y="11124"/>
                    <a:pt x="5375" y="10930"/>
                  </a:cubicBezTo>
                  <a:cubicBezTo>
                    <a:pt x="5155" y="10197"/>
                    <a:pt x="5040" y="9427"/>
                    <a:pt x="5040" y="8640"/>
                  </a:cubicBezTo>
                  <a:cubicBezTo>
                    <a:pt x="5040" y="6525"/>
                    <a:pt x="5864" y="4536"/>
                    <a:pt x="7360" y="3040"/>
                  </a:cubicBezTo>
                  <a:cubicBezTo>
                    <a:pt x="8856" y="1544"/>
                    <a:pt x="10844" y="720"/>
                    <a:pt x="12960" y="720"/>
                  </a:cubicBezTo>
                  <a:cubicBezTo>
                    <a:pt x="15076" y="720"/>
                    <a:pt x="17064" y="1544"/>
                    <a:pt x="18560" y="3040"/>
                  </a:cubicBezTo>
                  <a:cubicBezTo>
                    <a:pt x="20056" y="4536"/>
                    <a:pt x="20880" y="6525"/>
                    <a:pt x="20880" y="8640"/>
                  </a:cubicBezTo>
                  <a:cubicBezTo>
                    <a:pt x="20880" y="10899"/>
                    <a:pt x="20051" y="13020"/>
                    <a:pt x="18544" y="14615"/>
                  </a:cubicBezTo>
                  <a:close/>
                  <a:moveTo>
                    <a:pt x="19069" y="2531"/>
                  </a:moveTo>
                  <a:cubicBezTo>
                    <a:pt x="17506" y="967"/>
                    <a:pt x="15346" y="0"/>
                    <a:pt x="12960" y="0"/>
                  </a:cubicBezTo>
                  <a:cubicBezTo>
                    <a:pt x="10574" y="0"/>
                    <a:pt x="8414" y="967"/>
                    <a:pt x="6851" y="2531"/>
                  </a:cubicBezTo>
                  <a:cubicBezTo>
                    <a:pt x="5287" y="4094"/>
                    <a:pt x="4320" y="6254"/>
                    <a:pt x="4320" y="8640"/>
                  </a:cubicBezTo>
                  <a:cubicBezTo>
                    <a:pt x="4320" y="9389"/>
                    <a:pt x="4416" y="10116"/>
                    <a:pt x="4595" y="10810"/>
                  </a:cubicBezTo>
                  <a:cubicBezTo>
                    <a:pt x="4504" y="10804"/>
                    <a:pt x="4412" y="10800"/>
                    <a:pt x="4320" y="10800"/>
                  </a:cubicBezTo>
                  <a:cubicBezTo>
                    <a:pt x="3127" y="10800"/>
                    <a:pt x="2047" y="11284"/>
                    <a:pt x="1266" y="12066"/>
                  </a:cubicBezTo>
                  <a:cubicBezTo>
                    <a:pt x="484" y="12847"/>
                    <a:pt x="0" y="13927"/>
                    <a:pt x="0" y="15120"/>
                  </a:cubicBezTo>
                  <a:cubicBezTo>
                    <a:pt x="0" y="16383"/>
                    <a:pt x="484" y="17527"/>
                    <a:pt x="1266" y="18354"/>
                  </a:cubicBezTo>
                  <a:lnTo>
                    <a:pt x="4320" y="21600"/>
                  </a:lnTo>
                  <a:lnTo>
                    <a:pt x="4320" y="19440"/>
                  </a:lnTo>
                  <a:cubicBezTo>
                    <a:pt x="5512" y="19440"/>
                    <a:pt x="6593" y="18956"/>
                    <a:pt x="7374" y="18174"/>
                  </a:cubicBezTo>
                  <a:cubicBezTo>
                    <a:pt x="7944" y="17605"/>
                    <a:pt x="8355" y="16876"/>
                    <a:pt x="8536" y="16061"/>
                  </a:cubicBezTo>
                  <a:cubicBezTo>
                    <a:pt x="9830" y="16834"/>
                    <a:pt x="11343" y="17280"/>
                    <a:pt x="12960" y="17280"/>
                  </a:cubicBezTo>
                  <a:lnTo>
                    <a:pt x="12960" y="21600"/>
                  </a:lnTo>
                  <a:lnTo>
                    <a:pt x="19069" y="15108"/>
                  </a:lnTo>
                  <a:cubicBezTo>
                    <a:pt x="20633" y="13453"/>
                    <a:pt x="21600" y="11166"/>
                    <a:pt x="21600" y="8640"/>
                  </a:cubicBezTo>
                  <a:cubicBezTo>
                    <a:pt x="21600" y="6254"/>
                    <a:pt x="20633" y="4094"/>
                    <a:pt x="19069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7" name="Circle"/>
            <p:cNvSpPr/>
            <p:nvPr/>
          </p:nvSpPr>
          <p:spPr>
            <a:xfrm>
              <a:off x="478591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8" name="Circle"/>
            <p:cNvSpPr/>
            <p:nvPr/>
          </p:nvSpPr>
          <p:spPr>
            <a:xfrm>
              <a:off x="623618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9" name="Circle"/>
            <p:cNvSpPr/>
            <p:nvPr/>
          </p:nvSpPr>
          <p:spPr>
            <a:xfrm>
              <a:off x="333562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1" name="forum"/>
          <p:cNvSpPr txBox="1"/>
          <p:nvPr/>
        </p:nvSpPr>
        <p:spPr>
          <a:xfrm>
            <a:off x="1754236" y="263943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forum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2818868" y="2222137"/>
            <a:ext cx="304560" cy="304842"/>
            <a:chOff x="-1" y="-1"/>
            <a:chExt cx="812157" cy="812157"/>
          </a:xfrm>
        </p:grpSpPr>
        <p:sp>
          <p:nvSpPr>
            <p:cNvPr id="1752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530" y="20829"/>
                    <a:pt x="1196" y="16742"/>
                    <a:pt x="801" y="11571"/>
                  </a:cubicBezTo>
                  <a:lnTo>
                    <a:pt x="20796" y="11571"/>
                  </a:lnTo>
                  <a:cubicBezTo>
                    <a:pt x="20400" y="16742"/>
                    <a:pt x="16070" y="20829"/>
                    <a:pt x="10800" y="20829"/>
                  </a:cubicBezTo>
                  <a:close/>
                  <a:moveTo>
                    <a:pt x="11571" y="801"/>
                  </a:moveTo>
                  <a:cubicBezTo>
                    <a:pt x="16742" y="1196"/>
                    <a:pt x="20829" y="5530"/>
                    <a:pt x="20829" y="10800"/>
                  </a:cubicBezTo>
                  <a:lnTo>
                    <a:pt x="11571" y="10800"/>
                  </a:lnTo>
                  <a:cubicBezTo>
                    <a:pt x="11571" y="10800"/>
                    <a:pt x="11571" y="801"/>
                    <a:pt x="11571" y="801"/>
                  </a:cubicBezTo>
                  <a:close/>
                  <a:moveTo>
                    <a:pt x="10800" y="0"/>
                  </a:move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3" name="Shape"/>
            <p:cNvSpPr/>
            <p:nvPr/>
          </p:nvSpPr>
          <p:spPr>
            <a:xfrm>
              <a:off x="7251" y="7251"/>
              <a:ext cx="343452" cy="3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4" y="1603"/>
                    <a:pt x="1603" y="10424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5" name="pie chart"/>
          <p:cNvSpPr txBox="1"/>
          <p:nvPr/>
        </p:nvSpPr>
        <p:spPr>
          <a:xfrm>
            <a:off x="2736968" y="2616722"/>
            <a:ext cx="4683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pie chart</a:t>
            </a:r>
          </a:p>
        </p:txBody>
      </p:sp>
      <p:grpSp>
        <p:nvGrpSpPr>
          <p:cNvPr id="1765" name="Group"/>
          <p:cNvGrpSpPr/>
          <p:nvPr/>
        </p:nvGrpSpPr>
        <p:grpSpPr>
          <a:xfrm>
            <a:off x="3851022" y="2254799"/>
            <a:ext cx="326315" cy="239519"/>
            <a:chOff x="0" y="0"/>
            <a:chExt cx="870169" cy="638123"/>
          </a:xfrm>
        </p:grpSpPr>
        <p:sp>
          <p:nvSpPr>
            <p:cNvPr id="1756" name="Shape"/>
            <p:cNvSpPr/>
            <p:nvPr/>
          </p:nvSpPr>
          <p:spPr>
            <a:xfrm>
              <a:off x="-1" y="-1"/>
              <a:ext cx="870170" cy="63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" y="20618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618"/>
                  </a:lnTo>
                  <a:cubicBezTo>
                    <a:pt x="21600" y="20618"/>
                    <a:pt x="720" y="20618"/>
                    <a:pt x="720" y="20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7" name="Shape"/>
            <p:cNvSpPr/>
            <p:nvPr/>
          </p:nvSpPr>
          <p:spPr>
            <a:xfrm>
              <a:off x="87016" y="319060"/>
              <a:ext cx="203041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8" name="Shape"/>
            <p:cNvSpPr/>
            <p:nvPr/>
          </p:nvSpPr>
          <p:spPr>
            <a:xfrm>
              <a:off x="348065" y="87016"/>
              <a:ext cx="203043" cy="4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250"/>
                  </a:moveTo>
                  <a:lnTo>
                    <a:pt x="3086" y="20250"/>
                  </a:lnTo>
                  <a:lnTo>
                    <a:pt x="3086" y="1350"/>
                  </a:lnTo>
                  <a:lnTo>
                    <a:pt x="18514" y="1350"/>
                  </a:lnTo>
                  <a:cubicBezTo>
                    <a:pt x="18514" y="1350"/>
                    <a:pt x="18514" y="20250"/>
                    <a:pt x="18514" y="2025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9" name="Shape"/>
            <p:cNvSpPr/>
            <p:nvPr/>
          </p:nvSpPr>
          <p:spPr>
            <a:xfrm>
              <a:off x="609117" y="232043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0" name="Shape"/>
            <p:cNvSpPr/>
            <p:nvPr/>
          </p:nvSpPr>
          <p:spPr>
            <a:xfrm>
              <a:off x="609117" y="290055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1" name="Shape"/>
            <p:cNvSpPr/>
            <p:nvPr/>
          </p:nvSpPr>
          <p:spPr>
            <a:xfrm>
              <a:off x="609117" y="348066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2" name="Shape"/>
            <p:cNvSpPr/>
            <p:nvPr/>
          </p:nvSpPr>
          <p:spPr>
            <a:xfrm>
              <a:off x="609117" y="406077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3" name="Shape"/>
            <p:cNvSpPr/>
            <p:nvPr/>
          </p:nvSpPr>
          <p:spPr>
            <a:xfrm>
              <a:off x="609117" y="464088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4" name="Shape"/>
            <p:cNvSpPr/>
            <p:nvPr/>
          </p:nvSpPr>
          <p:spPr>
            <a:xfrm>
              <a:off x="609117" y="522100"/>
              <a:ext cx="203041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66" name="bar chart"/>
          <p:cNvSpPr txBox="1"/>
          <p:nvPr/>
        </p:nvSpPr>
        <p:spPr>
          <a:xfrm>
            <a:off x="3770142" y="2631468"/>
            <a:ext cx="48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bar chart</a:t>
            </a:r>
          </a:p>
        </p:txBody>
      </p:sp>
      <p:grpSp>
        <p:nvGrpSpPr>
          <p:cNvPr id="1769" name="Group"/>
          <p:cNvGrpSpPr/>
          <p:nvPr/>
        </p:nvGrpSpPr>
        <p:grpSpPr>
          <a:xfrm>
            <a:off x="4904931" y="2222137"/>
            <a:ext cx="304560" cy="304842"/>
            <a:chOff x="-1" y="-1"/>
            <a:chExt cx="812157" cy="812157"/>
          </a:xfrm>
        </p:grpSpPr>
        <p:sp>
          <p:nvSpPr>
            <p:cNvPr id="1767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8" name="Shape"/>
            <p:cNvSpPr/>
            <p:nvPr/>
          </p:nvSpPr>
          <p:spPr>
            <a:xfrm>
              <a:off x="268299" y="195787"/>
              <a:ext cx="349829" cy="29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4" y="0"/>
                  </a:moveTo>
                  <a:lnTo>
                    <a:pt x="9064" y="13511"/>
                  </a:lnTo>
                  <a:lnTo>
                    <a:pt x="2533" y="5682"/>
                  </a:lnTo>
                  <a:lnTo>
                    <a:pt x="0" y="8718"/>
                  </a:lnTo>
                  <a:lnTo>
                    <a:pt x="6531" y="16547"/>
                  </a:lnTo>
                  <a:lnTo>
                    <a:pt x="4215" y="19323"/>
                  </a:lnTo>
                  <a:lnTo>
                    <a:pt x="5481" y="20841"/>
                  </a:lnTo>
                  <a:lnTo>
                    <a:pt x="7797" y="18065"/>
                  </a:lnTo>
                  <a:lnTo>
                    <a:pt x="10746" y="21600"/>
                  </a:lnTo>
                  <a:lnTo>
                    <a:pt x="13279" y="18564"/>
                  </a:lnTo>
                  <a:lnTo>
                    <a:pt x="10330" y="15029"/>
                  </a:lnTo>
                  <a:lnTo>
                    <a:pt x="21600" y="1518"/>
                  </a:lnTo>
                  <a:cubicBezTo>
                    <a:pt x="21600" y="1518"/>
                    <a:pt x="20334" y="0"/>
                    <a:pt x="203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0" name="clock, time"/>
          <p:cNvSpPr txBox="1"/>
          <p:nvPr/>
        </p:nvSpPr>
        <p:spPr>
          <a:xfrm>
            <a:off x="4778173" y="2685904"/>
            <a:ext cx="55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clock, time</a:t>
            </a:r>
          </a:p>
        </p:txBody>
      </p:sp>
      <p:grpSp>
        <p:nvGrpSpPr>
          <p:cNvPr id="1773" name="Group"/>
          <p:cNvGrpSpPr/>
          <p:nvPr/>
        </p:nvGrpSpPr>
        <p:grpSpPr>
          <a:xfrm>
            <a:off x="5954101" y="2301069"/>
            <a:ext cx="292285" cy="146046"/>
            <a:chOff x="0" y="-1"/>
            <a:chExt cx="779425" cy="389094"/>
          </a:xfrm>
        </p:grpSpPr>
        <p:sp>
          <p:nvSpPr>
            <p:cNvPr id="1771" name="Shape"/>
            <p:cNvSpPr/>
            <p:nvPr/>
          </p:nvSpPr>
          <p:spPr>
            <a:xfrm>
              <a:off x="-1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8" y="0"/>
                  </a:moveTo>
                  <a:lnTo>
                    <a:pt x="0" y="10800"/>
                  </a:lnTo>
                  <a:lnTo>
                    <a:pt x="17838" y="21600"/>
                  </a:lnTo>
                  <a:lnTo>
                    <a:pt x="21600" y="19323"/>
                  </a:lnTo>
                  <a:lnTo>
                    <a:pt x="7523" y="10800"/>
                  </a:lnTo>
                  <a:lnTo>
                    <a:pt x="21600" y="2277"/>
                  </a:lnTo>
                  <a:cubicBezTo>
                    <a:pt x="21600" y="2277"/>
                    <a:pt x="17838" y="0"/>
                    <a:pt x="17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2" name="Shape"/>
            <p:cNvSpPr/>
            <p:nvPr/>
          </p:nvSpPr>
          <p:spPr>
            <a:xfrm>
              <a:off x="543857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2" y="0"/>
                  </a:moveTo>
                  <a:lnTo>
                    <a:pt x="0" y="2277"/>
                  </a:lnTo>
                  <a:lnTo>
                    <a:pt x="14077" y="10800"/>
                  </a:lnTo>
                  <a:lnTo>
                    <a:pt x="0" y="19323"/>
                  </a:lnTo>
                  <a:lnTo>
                    <a:pt x="3762" y="21600"/>
                  </a:lnTo>
                  <a:lnTo>
                    <a:pt x="21600" y="10800"/>
                  </a:lnTo>
                  <a:cubicBezTo>
                    <a:pt x="21600" y="10800"/>
                    <a:pt x="3762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4" name="code"/>
          <p:cNvSpPr txBox="1"/>
          <p:nvPr/>
        </p:nvSpPr>
        <p:spPr>
          <a:xfrm>
            <a:off x="5914693" y="2627025"/>
            <a:ext cx="37110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code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6980118" y="2243913"/>
            <a:ext cx="326314" cy="261293"/>
            <a:chOff x="0" y="0"/>
            <a:chExt cx="870169" cy="696136"/>
          </a:xfrm>
        </p:grpSpPr>
        <p:sp>
          <p:nvSpPr>
            <p:cNvPr id="1775" name="Shape"/>
            <p:cNvSpPr/>
            <p:nvPr/>
          </p:nvSpPr>
          <p:spPr>
            <a:xfrm>
              <a:off x="152279" y="239295"/>
              <a:ext cx="206561" cy="3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90" y="21600"/>
                  </a:moveTo>
                  <a:lnTo>
                    <a:pt x="21600" y="10800"/>
                  </a:lnTo>
                  <a:lnTo>
                    <a:pt x="4290" y="0"/>
                  </a:lnTo>
                  <a:lnTo>
                    <a:pt x="0" y="2676"/>
                  </a:lnTo>
                  <a:lnTo>
                    <a:pt x="13021" y="10800"/>
                  </a:lnTo>
                  <a:lnTo>
                    <a:pt x="0" y="18924"/>
                  </a:lnTo>
                  <a:cubicBezTo>
                    <a:pt x="0" y="18924"/>
                    <a:pt x="4290" y="21600"/>
                    <a:pt x="42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8" name="command line, terminal"/>
          <p:cNvSpPr txBox="1"/>
          <p:nvPr/>
        </p:nvSpPr>
        <p:spPr>
          <a:xfrm>
            <a:off x="6697623" y="2613679"/>
            <a:ext cx="89130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command line, terminal</a:t>
            </a:r>
          </a:p>
        </p:txBody>
      </p:sp>
      <p:grpSp>
        <p:nvGrpSpPr>
          <p:cNvPr id="1784" name="Group"/>
          <p:cNvGrpSpPr/>
          <p:nvPr/>
        </p:nvGrpSpPr>
        <p:grpSpPr>
          <a:xfrm>
            <a:off x="8034027" y="2222137"/>
            <a:ext cx="304560" cy="304842"/>
            <a:chOff x="0" y="-1"/>
            <a:chExt cx="812158" cy="812158"/>
          </a:xfrm>
        </p:grpSpPr>
        <p:sp>
          <p:nvSpPr>
            <p:cNvPr id="1779" name="Shape"/>
            <p:cNvSpPr/>
            <p:nvPr/>
          </p:nvSpPr>
          <p:spPr>
            <a:xfrm>
              <a:off x="29005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0" name="Shape"/>
            <p:cNvSpPr/>
            <p:nvPr/>
          </p:nvSpPr>
          <p:spPr>
            <a:xfrm>
              <a:off x="493096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1" name="Shape"/>
            <p:cNvSpPr/>
            <p:nvPr/>
          </p:nvSpPr>
          <p:spPr>
            <a:xfrm>
              <a:off x="261050" y="-2"/>
              <a:ext cx="290059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2" name="Shape"/>
            <p:cNvSpPr/>
            <p:nvPr/>
          </p:nvSpPr>
          <p:spPr>
            <a:xfrm>
              <a:off x="0" y="667126"/>
              <a:ext cx="348068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3" name="Shape"/>
            <p:cNvSpPr/>
            <p:nvPr/>
          </p:nvSpPr>
          <p:spPr>
            <a:xfrm>
              <a:off x="464090" y="667126"/>
              <a:ext cx="348069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5" name="collaborate, group"/>
          <p:cNvSpPr txBox="1"/>
          <p:nvPr/>
        </p:nvSpPr>
        <p:spPr>
          <a:xfrm>
            <a:off x="7872715" y="2654133"/>
            <a:ext cx="627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collaborate, group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754560" y="3117108"/>
            <a:ext cx="261052" cy="326617"/>
            <a:chOff x="0" y="0"/>
            <a:chExt cx="696136" cy="870169"/>
          </a:xfrm>
        </p:grpSpPr>
        <p:sp>
          <p:nvSpPr>
            <p:cNvPr id="1786" name="Shape"/>
            <p:cNvSpPr/>
            <p:nvPr/>
          </p:nvSpPr>
          <p:spPr>
            <a:xfrm>
              <a:off x="58010" y="-1"/>
              <a:ext cx="580114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7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9" name="user, profile"/>
          <p:cNvSpPr txBox="1"/>
          <p:nvPr/>
        </p:nvSpPr>
        <p:spPr>
          <a:xfrm>
            <a:off x="578257" y="3537327"/>
            <a:ext cx="61365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user, profile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873730" y="3117444"/>
            <a:ext cx="108773" cy="326281"/>
            <a:chOff x="0" y="-1"/>
            <a:chExt cx="290058" cy="869276"/>
          </a:xfrm>
        </p:grpSpPr>
        <p:sp>
          <p:nvSpPr>
            <p:cNvPr id="1790" name="Shape"/>
            <p:cNvSpPr/>
            <p:nvPr/>
          </p:nvSpPr>
          <p:spPr>
            <a:xfrm>
              <a:off x="21589" y="-2"/>
              <a:ext cx="232047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6"/>
                    <a:pt x="15267" y="18900"/>
                    <a:pt x="10800" y="18900"/>
                  </a:cubicBezTo>
                  <a:cubicBezTo>
                    <a:pt x="6333" y="18900"/>
                    <a:pt x="2700" y="15266"/>
                    <a:pt x="2700" y="10800"/>
                  </a:cubicBezTo>
                  <a:cubicBezTo>
                    <a:pt x="2700" y="6334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1" name="Shape"/>
            <p:cNvSpPr/>
            <p:nvPr/>
          </p:nvSpPr>
          <p:spPr>
            <a:xfrm>
              <a:off x="-1" y="289162"/>
              <a:ext cx="290059" cy="58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4320" y="0"/>
                  </a:lnTo>
                  <a:cubicBezTo>
                    <a:pt x="193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4320" y="12960"/>
                  </a:lnTo>
                  <a:lnTo>
                    <a:pt x="4320" y="20520"/>
                  </a:lnTo>
                  <a:cubicBezTo>
                    <a:pt x="4320" y="21116"/>
                    <a:pt x="5286" y="21600"/>
                    <a:pt x="6480" y="21600"/>
                  </a:cubicBezTo>
                  <a:lnTo>
                    <a:pt x="15120" y="21600"/>
                  </a:lnTo>
                  <a:cubicBezTo>
                    <a:pt x="16314" y="21600"/>
                    <a:pt x="17280" y="21116"/>
                    <a:pt x="17280" y="20520"/>
                  </a:cubicBezTo>
                  <a:lnTo>
                    <a:pt x="17280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19666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3" name="person"/>
          <p:cNvSpPr txBox="1"/>
          <p:nvPr/>
        </p:nvSpPr>
        <p:spPr>
          <a:xfrm>
            <a:off x="1722030" y="3537327"/>
            <a:ext cx="4121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person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2807991" y="3149771"/>
            <a:ext cx="326314" cy="261293"/>
            <a:chOff x="0" y="0"/>
            <a:chExt cx="870169" cy="696136"/>
          </a:xfrm>
        </p:grpSpPr>
        <p:sp>
          <p:nvSpPr>
            <p:cNvPr id="1794" name="Shape"/>
            <p:cNvSpPr/>
            <p:nvPr/>
          </p:nvSpPr>
          <p:spPr>
            <a:xfrm>
              <a:off x="232043" y="203038"/>
              <a:ext cx="406080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6" y="19043"/>
                  </a:moveTo>
                  <a:cubicBezTo>
                    <a:pt x="3888" y="17336"/>
                    <a:pt x="3086" y="15067"/>
                    <a:pt x="3086" y="12653"/>
                  </a:cubicBezTo>
                  <a:cubicBezTo>
                    <a:pt x="3086" y="7670"/>
                    <a:pt x="6546" y="3615"/>
                    <a:pt x="10800" y="3615"/>
                  </a:cubicBezTo>
                  <a:cubicBezTo>
                    <a:pt x="15054" y="3615"/>
                    <a:pt x="18514" y="7670"/>
                    <a:pt x="18514" y="12653"/>
                  </a:cubicBezTo>
                  <a:cubicBezTo>
                    <a:pt x="18514" y="15067"/>
                    <a:pt x="17712" y="17336"/>
                    <a:pt x="16254" y="19043"/>
                  </a:cubicBezTo>
                  <a:lnTo>
                    <a:pt x="18436" y="21600"/>
                  </a:lnTo>
                  <a:cubicBezTo>
                    <a:pt x="20476" y="19211"/>
                    <a:pt x="21600" y="16033"/>
                    <a:pt x="21600" y="12653"/>
                  </a:cubicBezTo>
                  <a:cubicBezTo>
                    <a:pt x="21600" y="5676"/>
                    <a:pt x="16755" y="0"/>
                    <a:pt x="10800" y="0"/>
                  </a:cubicBezTo>
                  <a:cubicBezTo>
                    <a:pt x="4845" y="0"/>
                    <a:pt x="0" y="5676"/>
                    <a:pt x="0" y="12653"/>
                  </a:cubicBezTo>
                  <a:cubicBezTo>
                    <a:pt x="0" y="16033"/>
                    <a:pt x="1124" y="19211"/>
                    <a:pt x="3164" y="21600"/>
                  </a:cubicBezTo>
                  <a:cubicBezTo>
                    <a:pt x="3164" y="21600"/>
                    <a:pt x="5346" y="19043"/>
                    <a:pt x="5346" y="190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5" name="Shape"/>
            <p:cNvSpPr/>
            <p:nvPr/>
          </p:nvSpPr>
          <p:spPr>
            <a:xfrm>
              <a:off x="406075" y="348065"/>
              <a:ext cx="58015" cy="26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ubicBezTo>
                    <a:pt x="108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8" name="dashboard"/>
          <p:cNvSpPr txBox="1"/>
          <p:nvPr/>
        </p:nvSpPr>
        <p:spPr>
          <a:xfrm>
            <a:off x="2663569" y="3537327"/>
            <a:ext cx="6151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dashboard</a:t>
            </a:r>
          </a:p>
        </p:txBody>
      </p:sp>
      <p:grpSp>
        <p:nvGrpSpPr>
          <p:cNvPr id="1801" name="Group"/>
          <p:cNvGrpSpPr/>
          <p:nvPr/>
        </p:nvGrpSpPr>
        <p:grpSpPr>
          <a:xfrm>
            <a:off x="3861900" y="3127995"/>
            <a:ext cx="304560" cy="304842"/>
            <a:chOff x="-1" y="-1"/>
            <a:chExt cx="812157" cy="812157"/>
          </a:xfrm>
        </p:grpSpPr>
        <p:sp>
          <p:nvSpPr>
            <p:cNvPr id="1799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0" name="Shape"/>
            <p:cNvSpPr/>
            <p:nvPr/>
          </p:nvSpPr>
          <p:spPr>
            <a:xfrm>
              <a:off x="319059" y="203037"/>
              <a:ext cx="290058" cy="2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8640" y="21600"/>
                  </a:lnTo>
                  <a:lnTo>
                    <a:pt x="21600" y="0"/>
                  </a:lnTo>
                  <a:lnTo>
                    <a:pt x="0" y="12960"/>
                  </a:lnTo>
                  <a:cubicBezTo>
                    <a:pt x="0" y="12960"/>
                    <a:pt x="4320" y="17280"/>
                    <a:pt x="43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2" name="gauge"/>
          <p:cNvSpPr txBox="1"/>
          <p:nvPr/>
        </p:nvSpPr>
        <p:spPr>
          <a:xfrm>
            <a:off x="3808094" y="353732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gauge</a:t>
            </a:r>
          </a:p>
        </p:txBody>
      </p:sp>
      <p:grpSp>
        <p:nvGrpSpPr>
          <p:cNvPr id="1806" name="Group"/>
          <p:cNvGrpSpPr/>
          <p:nvPr/>
        </p:nvGrpSpPr>
        <p:grpSpPr>
          <a:xfrm>
            <a:off x="4921247" y="3147050"/>
            <a:ext cx="271929" cy="272180"/>
            <a:chOff x="-1" y="0"/>
            <a:chExt cx="725141" cy="725140"/>
          </a:xfrm>
        </p:grpSpPr>
        <p:sp>
          <p:nvSpPr>
            <p:cNvPr id="1803" name="Shape"/>
            <p:cNvSpPr/>
            <p:nvPr/>
          </p:nvSpPr>
          <p:spPr>
            <a:xfrm>
              <a:off x="-2" y="0"/>
              <a:ext cx="725143" cy="72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2592"/>
                  </a:moveTo>
                  <a:cubicBezTo>
                    <a:pt x="18428" y="2592"/>
                    <a:pt x="19008" y="3172"/>
                    <a:pt x="19008" y="3888"/>
                  </a:cubicBezTo>
                  <a:cubicBezTo>
                    <a:pt x="19008" y="4604"/>
                    <a:pt x="18428" y="5184"/>
                    <a:pt x="17712" y="5184"/>
                  </a:cubicBezTo>
                  <a:cubicBezTo>
                    <a:pt x="16996" y="5184"/>
                    <a:pt x="16416" y="4604"/>
                    <a:pt x="16416" y="3888"/>
                  </a:cubicBezTo>
                  <a:cubicBezTo>
                    <a:pt x="16416" y="3172"/>
                    <a:pt x="16996" y="2592"/>
                    <a:pt x="17712" y="2592"/>
                  </a:cubicBezTo>
                  <a:close/>
                  <a:moveTo>
                    <a:pt x="20736" y="13824"/>
                  </a:moveTo>
                  <a:lnTo>
                    <a:pt x="864" y="13824"/>
                  </a:lnTo>
                  <a:lnTo>
                    <a:pt x="864" y="7776"/>
                  </a:lnTo>
                  <a:lnTo>
                    <a:pt x="20736" y="7776"/>
                  </a:lnTo>
                  <a:cubicBezTo>
                    <a:pt x="20736" y="7776"/>
                    <a:pt x="20736" y="13824"/>
                    <a:pt x="20736" y="13824"/>
                  </a:cubicBezTo>
                  <a:close/>
                  <a:moveTo>
                    <a:pt x="20736" y="20736"/>
                  </a:moveTo>
                  <a:lnTo>
                    <a:pt x="864" y="20736"/>
                  </a:lnTo>
                  <a:lnTo>
                    <a:pt x="864" y="14688"/>
                  </a:lnTo>
                  <a:lnTo>
                    <a:pt x="20736" y="14688"/>
                  </a:lnTo>
                  <a:cubicBezTo>
                    <a:pt x="20736" y="14688"/>
                    <a:pt x="20736" y="20736"/>
                    <a:pt x="20736" y="20736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4" name="Circle"/>
            <p:cNvSpPr/>
            <p:nvPr/>
          </p:nvSpPr>
          <p:spPr>
            <a:xfrm>
              <a:off x="551105" y="319059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5" name="Circle"/>
            <p:cNvSpPr/>
            <p:nvPr/>
          </p:nvSpPr>
          <p:spPr>
            <a:xfrm>
              <a:off x="551105" y="551102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7" name="database, server"/>
          <p:cNvSpPr txBox="1"/>
          <p:nvPr/>
        </p:nvSpPr>
        <p:spPr>
          <a:xfrm>
            <a:off x="4744088" y="3525889"/>
            <a:ext cx="62624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database, server</a:t>
            </a:r>
          </a:p>
        </p:txBody>
      </p:sp>
      <p:sp>
        <p:nvSpPr>
          <p:cNvPr id="1808" name="Shape"/>
          <p:cNvSpPr/>
          <p:nvPr/>
        </p:nvSpPr>
        <p:spPr>
          <a:xfrm>
            <a:off x="5937087" y="3152492"/>
            <a:ext cx="326313" cy="26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700"/>
                </a:moveTo>
                <a:lnTo>
                  <a:pt x="720" y="20700"/>
                </a:lnTo>
                <a:lnTo>
                  <a:pt x="720" y="8580"/>
                </a:lnTo>
                <a:lnTo>
                  <a:pt x="10800" y="15300"/>
                </a:lnTo>
                <a:lnTo>
                  <a:pt x="20880" y="8580"/>
                </a:lnTo>
                <a:cubicBezTo>
                  <a:pt x="20880" y="8580"/>
                  <a:pt x="20880" y="20700"/>
                  <a:pt x="20880" y="20700"/>
                </a:cubicBezTo>
                <a:close/>
                <a:moveTo>
                  <a:pt x="4320" y="6300"/>
                </a:moveTo>
                <a:lnTo>
                  <a:pt x="17280" y="6300"/>
                </a:lnTo>
                <a:lnTo>
                  <a:pt x="17280" y="10080"/>
                </a:lnTo>
                <a:lnTo>
                  <a:pt x="10800" y="14400"/>
                </a:lnTo>
                <a:lnTo>
                  <a:pt x="4320" y="10080"/>
                </a:lnTo>
                <a:cubicBezTo>
                  <a:pt x="4320" y="10080"/>
                  <a:pt x="4320" y="6300"/>
                  <a:pt x="4320" y="6300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09" name="email"/>
          <p:cNvSpPr txBox="1"/>
          <p:nvPr/>
        </p:nvSpPr>
        <p:spPr>
          <a:xfrm>
            <a:off x="5926363" y="3538327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810" name="Shape"/>
          <p:cNvSpPr/>
          <p:nvPr/>
        </p:nvSpPr>
        <p:spPr>
          <a:xfrm>
            <a:off x="6980118" y="3174267"/>
            <a:ext cx="326313" cy="217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168"/>
                </a:moveTo>
                <a:lnTo>
                  <a:pt x="2160" y="12145"/>
                </a:lnTo>
                <a:lnTo>
                  <a:pt x="2160" y="9455"/>
                </a:lnTo>
                <a:lnTo>
                  <a:pt x="20880" y="1432"/>
                </a:lnTo>
                <a:cubicBezTo>
                  <a:pt x="20880" y="1432"/>
                  <a:pt x="20880" y="20168"/>
                  <a:pt x="20880" y="20168"/>
                </a:cubicBezTo>
                <a:close/>
                <a:moveTo>
                  <a:pt x="8640" y="17280"/>
                </a:moveTo>
                <a:cubicBezTo>
                  <a:pt x="8640" y="17875"/>
                  <a:pt x="8317" y="18360"/>
                  <a:pt x="7920" y="18360"/>
                </a:cubicBezTo>
                <a:lnTo>
                  <a:pt x="5040" y="18360"/>
                </a:lnTo>
                <a:cubicBezTo>
                  <a:pt x="4643" y="18360"/>
                  <a:pt x="4320" y="17875"/>
                  <a:pt x="4320" y="17280"/>
                </a:cubicBezTo>
                <a:lnTo>
                  <a:pt x="4320" y="14194"/>
                </a:lnTo>
                <a:lnTo>
                  <a:pt x="8640" y="16046"/>
                </a:lnTo>
                <a:cubicBezTo>
                  <a:pt x="8640" y="16046"/>
                  <a:pt x="8640" y="17280"/>
                  <a:pt x="8640" y="17280"/>
                </a:cubicBezTo>
                <a:close/>
                <a:moveTo>
                  <a:pt x="2160" y="8332"/>
                </a:moveTo>
                <a:lnTo>
                  <a:pt x="2160" y="7560"/>
                </a:lnTo>
                <a:lnTo>
                  <a:pt x="1440" y="7560"/>
                </a:lnTo>
                <a:lnTo>
                  <a:pt x="1440" y="6480"/>
                </a:lnTo>
                <a:lnTo>
                  <a:pt x="0" y="6480"/>
                </a:lnTo>
                <a:lnTo>
                  <a:pt x="0" y="15120"/>
                </a:lnTo>
                <a:lnTo>
                  <a:pt x="1440" y="15120"/>
                </a:lnTo>
                <a:lnTo>
                  <a:pt x="1440" y="14040"/>
                </a:lnTo>
                <a:lnTo>
                  <a:pt x="2160" y="14040"/>
                </a:lnTo>
                <a:lnTo>
                  <a:pt x="2160" y="13268"/>
                </a:lnTo>
                <a:lnTo>
                  <a:pt x="3600" y="13886"/>
                </a:lnTo>
                <a:lnTo>
                  <a:pt x="3600" y="17280"/>
                </a:lnTo>
                <a:cubicBezTo>
                  <a:pt x="3600" y="18473"/>
                  <a:pt x="4245" y="19440"/>
                  <a:pt x="5040" y="19440"/>
                </a:cubicBezTo>
                <a:lnTo>
                  <a:pt x="7920" y="19440"/>
                </a:lnTo>
                <a:cubicBezTo>
                  <a:pt x="8715" y="19440"/>
                  <a:pt x="9360" y="18473"/>
                  <a:pt x="9360" y="17280"/>
                </a:cubicBezTo>
                <a:lnTo>
                  <a:pt x="9360" y="16354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2160" y="8332"/>
                  <a:pt x="2160" y="83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1" name="event, announcement"/>
          <p:cNvSpPr txBox="1"/>
          <p:nvPr/>
        </p:nvSpPr>
        <p:spPr>
          <a:xfrm>
            <a:off x="6749102" y="3531333"/>
            <a:ext cx="7883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event, announcement</a:t>
            </a:r>
          </a:p>
        </p:txBody>
      </p:sp>
      <p:sp>
        <p:nvSpPr>
          <p:cNvPr id="1812" name="Shape"/>
          <p:cNvSpPr/>
          <p:nvPr/>
        </p:nvSpPr>
        <p:spPr>
          <a:xfrm>
            <a:off x="8044905" y="3141606"/>
            <a:ext cx="282805" cy="2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3" name="flow"/>
          <p:cNvSpPr txBox="1"/>
          <p:nvPr/>
        </p:nvSpPr>
        <p:spPr>
          <a:xfrm>
            <a:off x="7980382" y="3537327"/>
            <a:ext cx="41185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flow</a:t>
            </a:r>
          </a:p>
        </p:txBody>
      </p:sp>
      <p:grpSp>
        <p:nvGrpSpPr>
          <p:cNvPr id="1816" name="Group"/>
          <p:cNvGrpSpPr/>
          <p:nvPr/>
        </p:nvGrpSpPr>
        <p:grpSpPr>
          <a:xfrm>
            <a:off x="732805" y="3998441"/>
            <a:ext cx="304560" cy="326616"/>
            <a:chOff x="-1" y="0"/>
            <a:chExt cx="812157" cy="870169"/>
          </a:xfrm>
        </p:grpSpPr>
        <p:sp>
          <p:nvSpPr>
            <p:cNvPr id="1814" name="Shape"/>
            <p:cNvSpPr/>
            <p:nvPr/>
          </p:nvSpPr>
          <p:spPr>
            <a:xfrm>
              <a:off x="-2" y="-1"/>
              <a:ext cx="812159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880"/>
                  </a:moveTo>
                  <a:lnTo>
                    <a:pt x="3086" y="20880"/>
                  </a:lnTo>
                  <a:lnTo>
                    <a:pt x="3086" y="11520"/>
                  </a:lnTo>
                  <a:lnTo>
                    <a:pt x="10800" y="4320"/>
                  </a:lnTo>
                  <a:lnTo>
                    <a:pt x="18514" y="11520"/>
                  </a:lnTo>
                  <a:cubicBezTo>
                    <a:pt x="18514" y="11520"/>
                    <a:pt x="18514" y="20880"/>
                    <a:pt x="18514" y="20880"/>
                  </a:cubicBezTo>
                  <a:close/>
                  <a:moveTo>
                    <a:pt x="10800" y="0"/>
                  </a:moveTo>
                  <a:lnTo>
                    <a:pt x="0" y="10080"/>
                  </a:lnTo>
                  <a:lnTo>
                    <a:pt x="2314" y="12240"/>
                  </a:lnTo>
                  <a:lnTo>
                    <a:pt x="2314" y="21600"/>
                  </a:lnTo>
                  <a:lnTo>
                    <a:pt x="19286" y="21600"/>
                  </a:lnTo>
                  <a:lnTo>
                    <a:pt x="19286" y="12240"/>
                  </a:lnTo>
                  <a:lnTo>
                    <a:pt x="21600" y="10080"/>
                  </a:lnTo>
                  <a:cubicBezTo>
                    <a:pt x="21600" y="1008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5" name="Circle"/>
            <p:cNvSpPr/>
            <p:nvPr/>
          </p:nvSpPr>
          <p:spPr>
            <a:xfrm>
              <a:off x="348065" y="377071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17" name="home"/>
          <p:cNvSpPr txBox="1"/>
          <p:nvPr/>
        </p:nvSpPr>
        <p:spPr>
          <a:xfrm>
            <a:off x="635261" y="4435004"/>
            <a:ext cx="4996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grpSp>
        <p:nvGrpSpPr>
          <p:cNvPr id="1823" name="Group"/>
          <p:cNvGrpSpPr/>
          <p:nvPr/>
        </p:nvGrpSpPr>
        <p:grpSpPr>
          <a:xfrm>
            <a:off x="1819345" y="3998441"/>
            <a:ext cx="217544" cy="326617"/>
            <a:chOff x="-1" y="0"/>
            <a:chExt cx="580114" cy="870169"/>
          </a:xfrm>
        </p:grpSpPr>
        <p:sp>
          <p:nvSpPr>
            <p:cNvPr id="1818" name="Shape"/>
            <p:cNvSpPr/>
            <p:nvPr/>
          </p:nvSpPr>
          <p:spPr>
            <a:xfrm>
              <a:off x="-2" y="841161"/>
              <a:ext cx="580116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9" name="Shape"/>
            <p:cNvSpPr/>
            <p:nvPr/>
          </p:nvSpPr>
          <p:spPr>
            <a:xfrm>
              <a:off x="-2" y="-1"/>
              <a:ext cx="580116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29"/>
                  </a:moveTo>
                  <a:lnTo>
                    <a:pt x="1080" y="20829"/>
                  </a:lnTo>
                  <a:lnTo>
                    <a:pt x="1080" y="3857"/>
                  </a:lnTo>
                  <a:lnTo>
                    <a:pt x="20520" y="3857"/>
                  </a:lnTo>
                  <a:cubicBezTo>
                    <a:pt x="20520" y="3857"/>
                    <a:pt x="20520" y="20829"/>
                    <a:pt x="20520" y="2082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0" name="Shape"/>
            <p:cNvSpPr/>
            <p:nvPr/>
          </p:nvSpPr>
          <p:spPr>
            <a:xfrm>
              <a:off x="116021" y="406076"/>
              <a:ext cx="348070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1" name="Shape"/>
            <p:cNvSpPr/>
            <p:nvPr/>
          </p:nvSpPr>
          <p:spPr>
            <a:xfrm>
              <a:off x="116021" y="290055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2" name="Shape"/>
            <p:cNvSpPr/>
            <p:nvPr/>
          </p:nvSpPr>
          <p:spPr>
            <a:xfrm>
              <a:off x="116021" y="522100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4" name="log"/>
          <p:cNvSpPr txBox="1"/>
          <p:nvPr/>
        </p:nvSpPr>
        <p:spPr>
          <a:xfrm>
            <a:off x="1807125" y="4426840"/>
            <a:ext cx="2419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log</a:t>
            </a:r>
          </a:p>
        </p:txBody>
      </p:sp>
      <p:grpSp>
        <p:nvGrpSpPr>
          <p:cNvPr id="1828" name="Group"/>
          <p:cNvGrpSpPr/>
          <p:nvPr/>
        </p:nvGrpSpPr>
        <p:grpSpPr>
          <a:xfrm>
            <a:off x="3872778" y="3998442"/>
            <a:ext cx="282806" cy="326616"/>
            <a:chOff x="0" y="0"/>
            <a:chExt cx="754147" cy="870169"/>
          </a:xfrm>
        </p:grpSpPr>
        <p:sp>
          <p:nvSpPr>
            <p:cNvPr id="1825" name="Shape"/>
            <p:cNvSpPr/>
            <p:nvPr/>
          </p:nvSpPr>
          <p:spPr>
            <a:xfrm>
              <a:off x="493094" y="-1"/>
              <a:ext cx="232046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6" name="Shape"/>
            <p:cNvSpPr/>
            <p:nvPr/>
          </p:nvSpPr>
          <p:spPr>
            <a:xfrm>
              <a:off x="-1" y="290055"/>
              <a:ext cx="754149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lnTo>
                    <a:pt x="14954" y="0"/>
                  </a:lnTo>
                  <a:lnTo>
                    <a:pt x="10800" y="5400"/>
                  </a:lnTo>
                  <a:lnTo>
                    <a:pt x="6646" y="0"/>
                  </a:lnTo>
                  <a:lnTo>
                    <a:pt x="1662" y="0"/>
                  </a:lnTo>
                  <a:cubicBezTo>
                    <a:pt x="74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1662" y="12960"/>
                  </a:lnTo>
                  <a:lnTo>
                    <a:pt x="1662" y="20520"/>
                  </a:lnTo>
                  <a:cubicBezTo>
                    <a:pt x="1662" y="21116"/>
                    <a:pt x="2033" y="21600"/>
                    <a:pt x="2492" y="21600"/>
                  </a:cubicBezTo>
                  <a:lnTo>
                    <a:pt x="5815" y="21600"/>
                  </a:lnTo>
                  <a:cubicBezTo>
                    <a:pt x="6275" y="21600"/>
                    <a:pt x="6646" y="21116"/>
                    <a:pt x="6646" y="20520"/>
                  </a:cubicBezTo>
                  <a:lnTo>
                    <a:pt x="6646" y="5400"/>
                  </a:lnTo>
                  <a:lnTo>
                    <a:pt x="10800" y="10800"/>
                  </a:lnTo>
                  <a:lnTo>
                    <a:pt x="14954" y="5400"/>
                  </a:lnTo>
                  <a:lnTo>
                    <a:pt x="14954" y="20520"/>
                  </a:lnTo>
                  <a:cubicBezTo>
                    <a:pt x="14954" y="21116"/>
                    <a:pt x="15325" y="21600"/>
                    <a:pt x="15785" y="21600"/>
                  </a:cubicBezTo>
                  <a:lnTo>
                    <a:pt x="19108" y="21600"/>
                  </a:lnTo>
                  <a:cubicBezTo>
                    <a:pt x="19567" y="21600"/>
                    <a:pt x="19938" y="21116"/>
                    <a:pt x="19938" y="20520"/>
                  </a:cubicBezTo>
                  <a:lnTo>
                    <a:pt x="19938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20856" y="0"/>
                    <a:pt x="199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7" name="Shape"/>
            <p:cNvSpPr/>
            <p:nvPr/>
          </p:nvSpPr>
          <p:spPr>
            <a:xfrm>
              <a:off x="29005" y="-1"/>
              <a:ext cx="23204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9" name="relationship"/>
          <p:cNvSpPr txBox="1"/>
          <p:nvPr/>
        </p:nvSpPr>
        <p:spPr>
          <a:xfrm>
            <a:off x="3709224" y="4437727"/>
            <a:ext cx="60991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relationship</a:t>
            </a:r>
          </a:p>
        </p:txBody>
      </p:sp>
      <p:sp>
        <p:nvSpPr>
          <p:cNvPr id="1830" name="Shape"/>
          <p:cNvSpPr/>
          <p:nvPr/>
        </p:nvSpPr>
        <p:spPr>
          <a:xfrm>
            <a:off x="4894055" y="4041990"/>
            <a:ext cx="326313" cy="23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618"/>
                </a:moveTo>
                <a:lnTo>
                  <a:pt x="720" y="20618"/>
                </a:lnTo>
                <a:lnTo>
                  <a:pt x="720" y="5891"/>
                </a:lnTo>
                <a:lnTo>
                  <a:pt x="20880" y="5891"/>
                </a:lnTo>
                <a:cubicBezTo>
                  <a:pt x="20880" y="5891"/>
                  <a:pt x="20880" y="20618"/>
                  <a:pt x="20880" y="20618"/>
                </a:cubicBezTo>
                <a:close/>
                <a:moveTo>
                  <a:pt x="8640" y="2945"/>
                </a:moveTo>
                <a:lnTo>
                  <a:pt x="864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945"/>
                </a:lnTo>
                <a:cubicBezTo>
                  <a:pt x="21600" y="2945"/>
                  <a:pt x="8640" y="2945"/>
                  <a:pt x="8640" y="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31" name="folder"/>
          <p:cNvSpPr txBox="1"/>
          <p:nvPr/>
        </p:nvSpPr>
        <p:spPr>
          <a:xfrm>
            <a:off x="4883331" y="4459501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grpSp>
        <p:nvGrpSpPr>
          <p:cNvPr id="1837" name="Group"/>
          <p:cNvGrpSpPr/>
          <p:nvPr/>
        </p:nvGrpSpPr>
        <p:grpSpPr>
          <a:xfrm>
            <a:off x="5937087" y="4028381"/>
            <a:ext cx="326314" cy="265142"/>
            <a:chOff x="0" y="0"/>
            <a:chExt cx="870169" cy="706389"/>
          </a:xfrm>
        </p:grpSpPr>
        <p:sp>
          <p:nvSpPr>
            <p:cNvPr id="1832" name="Shape"/>
            <p:cNvSpPr/>
            <p:nvPr/>
          </p:nvSpPr>
          <p:spPr>
            <a:xfrm>
              <a:off x="-1" y="0"/>
              <a:ext cx="870170" cy="7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0" y="20713"/>
                  </a:moveTo>
                  <a:lnTo>
                    <a:pt x="3510" y="20713"/>
                  </a:lnTo>
                  <a:lnTo>
                    <a:pt x="2262" y="9183"/>
                  </a:lnTo>
                  <a:lnTo>
                    <a:pt x="19338" y="9183"/>
                  </a:lnTo>
                  <a:cubicBezTo>
                    <a:pt x="19338" y="9183"/>
                    <a:pt x="18090" y="20713"/>
                    <a:pt x="18090" y="20713"/>
                  </a:cubicBezTo>
                  <a:close/>
                  <a:moveTo>
                    <a:pt x="17069" y="5635"/>
                  </a:moveTo>
                  <a:lnTo>
                    <a:pt x="12495" y="0"/>
                  </a:lnTo>
                  <a:lnTo>
                    <a:pt x="11985" y="627"/>
                  </a:lnTo>
                  <a:lnTo>
                    <a:pt x="16051" y="5635"/>
                  </a:lnTo>
                  <a:lnTo>
                    <a:pt x="5549" y="5635"/>
                  </a:lnTo>
                  <a:lnTo>
                    <a:pt x="9615" y="627"/>
                  </a:lnTo>
                  <a:lnTo>
                    <a:pt x="9105" y="0"/>
                  </a:lnTo>
                  <a:lnTo>
                    <a:pt x="4531" y="5635"/>
                  </a:lnTo>
                  <a:lnTo>
                    <a:pt x="0" y="5635"/>
                  </a:lnTo>
                  <a:lnTo>
                    <a:pt x="0" y="8296"/>
                  </a:lnTo>
                  <a:lnTo>
                    <a:pt x="1440" y="8296"/>
                  </a:lnTo>
                  <a:lnTo>
                    <a:pt x="2880" y="21600"/>
                  </a:lnTo>
                  <a:lnTo>
                    <a:pt x="18720" y="21600"/>
                  </a:lnTo>
                  <a:lnTo>
                    <a:pt x="20160" y="8296"/>
                  </a:lnTo>
                  <a:lnTo>
                    <a:pt x="21600" y="8296"/>
                  </a:lnTo>
                  <a:lnTo>
                    <a:pt x="21600" y="5635"/>
                  </a:lnTo>
                  <a:cubicBezTo>
                    <a:pt x="21600" y="5635"/>
                    <a:pt x="17069" y="5635"/>
                    <a:pt x="17069" y="56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3" name="Shape"/>
            <p:cNvSpPr/>
            <p:nvPr/>
          </p:nvSpPr>
          <p:spPr>
            <a:xfrm>
              <a:off x="290053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4" name="Shape"/>
            <p:cNvSpPr/>
            <p:nvPr/>
          </p:nvSpPr>
          <p:spPr>
            <a:xfrm>
              <a:off x="377071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5" name="Shape"/>
            <p:cNvSpPr/>
            <p:nvPr/>
          </p:nvSpPr>
          <p:spPr>
            <a:xfrm>
              <a:off x="464087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6" name="Shape"/>
            <p:cNvSpPr/>
            <p:nvPr/>
          </p:nvSpPr>
          <p:spPr>
            <a:xfrm>
              <a:off x="551105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38" name="cart, check out"/>
          <p:cNvSpPr txBox="1"/>
          <p:nvPr/>
        </p:nvSpPr>
        <p:spPr>
          <a:xfrm>
            <a:off x="5742122" y="4492162"/>
            <a:ext cx="7162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cart, check out</a:t>
            </a:r>
          </a:p>
        </p:txBody>
      </p:sp>
      <p:grpSp>
        <p:nvGrpSpPr>
          <p:cNvPr id="1842" name="Group"/>
          <p:cNvGrpSpPr/>
          <p:nvPr/>
        </p:nvGrpSpPr>
        <p:grpSpPr>
          <a:xfrm>
            <a:off x="2840623" y="3998441"/>
            <a:ext cx="261052" cy="326617"/>
            <a:chOff x="0" y="0"/>
            <a:chExt cx="696136" cy="870169"/>
          </a:xfrm>
        </p:grpSpPr>
        <p:sp>
          <p:nvSpPr>
            <p:cNvPr id="1839" name="Shape"/>
            <p:cNvSpPr/>
            <p:nvPr/>
          </p:nvSpPr>
          <p:spPr>
            <a:xfrm>
              <a:off x="58010" y="-1"/>
              <a:ext cx="580113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0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1" name="Shape"/>
            <p:cNvSpPr/>
            <p:nvPr/>
          </p:nvSpPr>
          <p:spPr>
            <a:xfrm>
              <a:off x="195786" y="181285"/>
              <a:ext cx="302068" cy="2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62"/>
                  </a:moveTo>
                  <a:lnTo>
                    <a:pt x="18667" y="0"/>
                  </a:lnTo>
                  <a:lnTo>
                    <a:pt x="7689" y="14078"/>
                  </a:ln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cubicBezTo>
                    <a:pt x="7689" y="21600"/>
                    <a:pt x="21600" y="3762"/>
                    <a:pt x="21600" y="3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3" name="admin"/>
          <p:cNvSpPr txBox="1"/>
          <p:nvPr/>
        </p:nvSpPr>
        <p:spPr>
          <a:xfrm>
            <a:off x="2749964" y="4437727"/>
            <a:ext cx="44237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admin</a:t>
            </a:r>
          </a:p>
        </p:txBody>
      </p:sp>
      <p:grpSp>
        <p:nvGrpSpPr>
          <p:cNvPr id="1846" name="Group"/>
          <p:cNvGrpSpPr/>
          <p:nvPr/>
        </p:nvGrpSpPr>
        <p:grpSpPr>
          <a:xfrm>
            <a:off x="7023627" y="3990276"/>
            <a:ext cx="239298" cy="326616"/>
            <a:chOff x="-1" y="0"/>
            <a:chExt cx="638126" cy="870169"/>
          </a:xfrm>
        </p:grpSpPr>
        <p:sp>
          <p:nvSpPr>
            <p:cNvPr id="1844" name="Shape"/>
            <p:cNvSpPr/>
            <p:nvPr/>
          </p:nvSpPr>
          <p:spPr>
            <a:xfrm>
              <a:off x="166780" y="442333"/>
              <a:ext cx="302068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0"/>
                  </a:lnTo>
                  <a:lnTo>
                    <a:pt x="7689" y="21600"/>
                  </a:lnTo>
                  <a:lnTo>
                    <a:pt x="21600" y="3761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5" name="Shape"/>
            <p:cNvSpPr/>
            <p:nvPr/>
          </p:nvSpPr>
          <p:spPr>
            <a:xfrm>
              <a:off x="-2" y="-1"/>
              <a:ext cx="638128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4909" y="5760"/>
                  </a:moveTo>
                  <a:cubicBezTo>
                    <a:pt x="4909" y="3378"/>
                    <a:pt x="7552" y="1440"/>
                    <a:pt x="10800" y="1440"/>
                  </a:cubicBezTo>
                  <a:cubicBezTo>
                    <a:pt x="14048" y="1440"/>
                    <a:pt x="16691" y="3378"/>
                    <a:pt x="16691" y="5760"/>
                  </a:cubicBezTo>
                  <a:lnTo>
                    <a:pt x="16691" y="7043"/>
                  </a:lnTo>
                  <a:cubicBezTo>
                    <a:pt x="14996" y="6233"/>
                    <a:pt x="12974" y="5760"/>
                    <a:pt x="10800" y="5760"/>
                  </a:cubicBezTo>
                  <a:cubicBezTo>
                    <a:pt x="8626" y="5760"/>
                    <a:pt x="6604" y="6233"/>
                    <a:pt x="4909" y="7044"/>
                  </a:cubicBezTo>
                  <a:cubicBezTo>
                    <a:pt x="4909" y="7044"/>
                    <a:pt x="4909" y="5760"/>
                    <a:pt x="4909" y="5760"/>
                  </a:cubicBezTo>
                  <a:close/>
                  <a:moveTo>
                    <a:pt x="18655" y="8247"/>
                  </a:moveTo>
                  <a:lnTo>
                    <a:pt x="18655" y="5760"/>
                  </a:lnTo>
                  <a:cubicBezTo>
                    <a:pt x="18655" y="2579"/>
                    <a:pt x="15138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11577"/>
                    <a:pt x="20479" y="9666"/>
                    <a:pt x="18655" y="82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7" name="lock (secure)"/>
          <p:cNvSpPr txBox="1"/>
          <p:nvPr/>
        </p:nvSpPr>
        <p:spPr>
          <a:xfrm>
            <a:off x="6909094" y="4423568"/>
            <a:ext cx="4683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lock (secure)</a:t>
            </a:r>
          </a:p>
        </p:txBody>
      </p:sp>
      <p:grpSp>
        <p:nvGrpSpPr>
          <p:cNvPr id="1850" name="Group"/>
          <p:cNvGrpSpPr/>
          <p:nvPr/>
        </p:nvGrpSpPr>
        <p:grpSpPr>
          <a:xfrm>
            <a:off x="8066659" y="3990276"/>
            <a:ext cx="239297" cy="326616"/>
            <a:chOff x="0" y="0"/>
            <a:chExt cx="638123" cy="870169"/>
          </a:xfrm>
        </p:grpSpPr>
        <p:sp>
          <p:nvSpPr>
            <p:cNvPr id="1848" name="Shape"/>
            <p:cNvSpPr/>
            <p:nvPr/>
          </p:nvSpPr>
          <p:spPr>
            <a:xfrm>
              <a:off x="181285" y="413328"/>
              <a:ext cx="273070" cy="27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5" y="0"/>
                  </a:moveTo>
                  <a:lnTo>
                    <a:pt x="10800" y="7555"/>
                  </a:lnTo>
                  <a:lnTo>
                    <a:pt x="3245" y="0"/>
                  </a:lnTo>
                  <a:lnTo>
                    <a:pt x="0" y="3245"/>
                  </a:lnTo>
                  <a:lnTo>
                    <a:pt x="7555" y="10800"/>
                  </a:lnTo>
                  <a:lnTo>
                    <a:pt x="0" y="18355"/>
                  </a:lnTo>
                  <a:lnTo>
                    <a:pt x="3245" y="21600"/>
                  </a:lnTo>
                  <a:lnTo>
                    <a:pt x="10800" y="14045"/>
                  </a:lnTo>
                  <a:lnTo>
                    <a:pt x="18355" y="21600"/>
                  </a:lnTo>
                  <a:lnTo>
                    <a:pt x="21600" y="18355"/>
                  </a:lnTo>
                  <a:lnTo>
                    <a:pt x="14045" y="10800"/>
                  </a:lnTo>
                  <a:lnTo>
                    <a:pt x="21600" y="3245"/>
                  </a:lnTo>
                  <a:cubicBezTo>
                    <a:pt x="21600" y="3245"/>
                    <a:pt x="18355" y="0"/>
                    <a:pt x="183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9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10800" y="5760"/>
                  </a:moveTo>
                  <a:cubicBezTo>
                    <a:pt x="8626" y="5760"/>
                    <a:pt x="6604" y="6233"/>
                    <a:pt x="4909" y="7044"/>
                  </a:cubicBezTo>
                  <a:lnTo>
                    <a:pt x="4909" y="5760"/>
                  </a:lnTo>
                  <a:cubicBezTo>
                    <a:pt x="4909" y="3378"/>
                    <a:pt x="7552" y="1440"/>
                    <a:pt x="10800" y="1440"/>
                  </a:cubicBezTo>
                  <a:cubicBezTo>
                    <a:pt x="12424" y="1440"/>
                    <a:pt x="13897" y="1924"/>
                    <a:pt x="14963" y="2707"/>
                  </a:cubicBezTo>
                  <a:lnTo>
                    <a:pt x="16354" y="1687"/>
                  </a:lnTo>
                  <a:cubicBezTo>
                    <a:pt x="14933" y="645"/>
                    <a:pt x="12969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9307"/>
                    <a:pt x="16765" y="5760"/>
                    <a:pt x="10800" y="57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51" name="unlock (non-secure)"/>
          <p:cNvSpPr txBox="1"/>
          <p:nvPr/>
        </p:nvSpPr>
        <p:spPr>
          <a:xfrm>
            <a:off x="7748128" y="4483997"/>
            <a:ext cx="8763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unlock (non-secure)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34714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>
            <a:off x="778472" y="1261738"/>
            <a:ext cx="258122" cy="322953"/>
            <a:chOff x="0" y="-1"/>
            <a:chExt cx="688324" cy="860408"/>
          </a:xfrm>
        </p:grpSpPr>
        <p:sp>
          <p:nvSpPr>
            <p:cNvPr id="1859" name="Shape"/>
            <p:cNvSpPr/>
            <p:nvPr/>
          </p:nvSpPr>
          <p:spPr>
            <a:xfrm>
              <a:off x="-1" y="-2"/>
              <a:ext cx="688326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0800" y="20549"/>
                  </a:lnTo>
                  <a:lnTo>
                    <a:pt x="3818" y="14614"/>
                  </a:lnTo>
                  <a:cubicBezTo>
                    <a:pt x="1936" y="13020"/>
                    <a:pt x="900" y="10899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166"/>
                    <a:pt x="1209" y="13453"/>
                    <a:pt x="3164" y="15108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0" name="Circle"/>
            <p:cNvSpPr/>
            <p:nvPr/>
          </p:nvSpPr>
          <p:spPr>
            <a:xfrm>
              <a:off x="229440" y="229441"/>
              <a:ext cx="229445" cy="2294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65" name="Group"/>
          <p:cNvGrpSpPr/>
          <p:nvPr/>
        </p:nvGrpSpPr>
        <p:grpSpPr>
          <a:xfrm>
            <a:off x="2811169" y="1390919"/>
            <a:ext cx="322652" cy="64593"/>
            <a:chOff x="0" y="0"/>
            <a:chExt cx="860405" cy="172086"/>
          </a:xfrm>
        </p:grpSpPr>
        <p:sp>
          <p:nvSpPr>
            <p:cNvPr id="1862" name="Circle"/>
            <p:cNvSpPr/>
            <p:nvPr/>
          </p:nvSpPr>
          <p:spPr>
            <a:xfrm>
              <a:off x="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3" name="Circle"/>
            <p:cNvSpPr/>
            <p:nvPr/>
          </p:nvSpPr>
          <p:spPr>
            <a:xfrm>
              <a:off x="34416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4" name="Circle"/>
            <p:cNvSpPr/>
            <p:nvPr/>
          </p:nvSpPr>
          <p:spPr>
            <a:xfrm>
              <a:off x="688321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66" name="Shape"/>
          <p:cNvSpPr/>
          <p:nvPr/>
        </p:nvSpPr>
        <p:spPr>
          <a:xfrm>
            <a:off x="3854404" y="1272505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13335"/>
                </a:moveTo>
                <a:cubicBezTo>
                  <a:pt x="16771" y="12561"/>
                  <a:pt x="16971" y="11704"/>
                  <a:pt x="16971" y="10800"/>
                </a:cubicBezTo>
                <a:cubicBezTo>
                  <a:pt x="16971" y="9896"/>
                  <a:pt x="16771" y="9039"/>
                  <a:pt x="16421" y="8265"/>
                </a:cubicBezTo>
                <a:lnTo>
                  <a:pt x="19256" y="5430"/>
                </a:lnTo>
                <a:cubicBezTo>
                  <a:pt x="20246" y="6985"/>
                  <a:pt x="20829" y="8824"/>
                  <a:pt x="20829" y="10800"/>
                </a:cubicBezTo>
                <a:cubicBezTo>
                  <a:pt x="20829" y="12776"/>
                  <a:pt x="20246" y="14615"/>
                  <a:pt x="19256" y="16170"/>
                </a:cubicBezTo>
                <a:cubicBezTo>
                  <a:pt x="19256" y="16170"/>
                  <a:pt x="16421" y="13335"/>
                  <a:pt x="16421" y="13335"/>
                </a:cubicBezTo>
                <a:close/>
                <a:moveTo>
                  <a:pt x="15831" y="12750"/>
                </a:moveTo>
                <a:cubicBezTo>
                  <a:pt x="15282" y="14161"/>
                  <a:pt x="14161" y="15282"/>
                  <a:pt x="12751" y="15830"/>
                </a:cubicBezTo>
                <a:cubicBezTo>
                  <a:pt x="12145" y="16066"/>
                  <a:pt x="11489" y="16200"/>
                  <a:pt x="10800" y="16200"/>
                </a:cubicBezTo>
                <a:cubicBezTo>
                  <a:pt x="10111" y="16200"/>
                  <a:pt x="9455" y="16066"/>
                  <a:pt x="8849" y="15830"/>
                </a:cubicBezTo>
                <a:cubicBezTo>
                  <a:pt x="7439" y="15282"/>
                  <a:pt x="6318" y="14161"/>
                  <a:pt x="5769" y="12750"/>
                </a:cubicBezTo>
                <a:cubicBezTo>
                  <a:pt x="5534" y="12145"/>
                  <a:pt x="5400" y="11489"/>
                  <a:pt x="5400" y="10800"/>
                </a:cubicBezTo>
                <a:cubicBezTo>
                  <a:pt x="5400" y="10111"/>
                  <a:pt x="5534" y="9456"/>
                  <a:pt x="5769" y="8850"/>
                </a:cubicBezTo>
                <a:cubicBezTo>
                  <a:pt x="6318" y="7439"/>
                  <a:pt x="7439" y="6318"/>
                  <a:pt x="8849" y="5770"/>
                </a:cubicBezTo>
                <a:cubicBezTo>
                  <a:pt x="9455" y="5534"/>
                  <a:pt x="10111" y="5400"/>
                  <a:pt x="10800" y="5400"/>
                </a:cubicBezTo>
                <a:cubicBezTo>
                  <a:pt x="11489" y="5400"/>
                  <a:pt x="12145" y="5534"/>
                  <a:pt x="12751" y="5770"/>
                </a:cubicBezTo>
                <a:cubicBezTo>
                  <a:pt x="14161" y="6318"/>
                  <a:pt x="15282" y="7439"/>
                  <a:pt x="15831" y="8850"/>
                </a:cubicBezTo>
                <a:cubicBezTo>
                  <a:pt x="16066" y="9456"/>
                  <a:pt x="16200" y="10111"/>
                  <a:pt x="16200" y="10800"/>
                </a:cubicBezTo>
                <a:cubicBezTo>
                  <a:pt x="16200" y="11489"/>
                  <a:pt x="16066" y="12145"/>
                  <a:pt x="15831" y="12750"/>
                </a:cubicBezTo>
                <a:close/>
                <a:moveTo>
                  <a:pt x="10800" y="20829"/>
                </a:moveTo>
                <a:cubicBezTo>
                  <a:pt x="8824" y="20829"/>
                  <a:pt x="6985" y="20246"/>
                  <a:pt x="5430" y="19256"/>
                </a:cubicBezTo>
                <a:lnTo>
                  <a:pt x="8265" y="16421"/>
                </a:lnTo>
                <a:cubicBezTo>
                  <a:pt x="9039" y="16771"/>
                  <a:pt x="9896" y="16971"/>
                  <a:pt x="10800" y="16971"/>
                </a:cubicBezTo>
                <a:cubicBezTo>
                  <a:pt x="11704" y="16971"/>
                  <a:pt x="12561" y="16771"/>
                  <a:pt x="13335" y="16421"/>
                </a:cubicBezTo>
                <a:lnTo>
                  <a:pt x="16170" y="19256"/>
                </a:lnTo>
                <a:cubicBezTo>
                  <a:pt x="14615" y="20246"/>
                  <a:pt x="12776" y="20829"/>
                  <a:pt x="10800" y="20829"/>
                </a:cubicBezTo>
                <a:close/>
                <a:moveTo>
                  <a:pt x="5179" y="13335"/>
                </a:moveTo>
                <a:lnTo>
                  <a:pt x="2344" y="16170"/>
                </a:lnTo>
                <a:cubicBezTo>
                  <a:pt x="1354" y="14615"/>
                  <a:pt x="771" y="12776"/>
                  <a:pt x="771" y="10800"/>
                </a:cubicBezTo>
                <a:cubicBezTo>
                  <a:pt x="771" y="8824"/>
                  <a:pt x="1354" y="6985"/>
                  <a:pt x="2344" y="5430"/>
                </a:cubicBezTo>
                <a:lnTo>
                  <a:pt x="5179" y="8265"/>
                </a:lnTo>
                <a:cubicBezTo>
                  <a:pt x="4829" y="9039"/>
                  <a:pt x="4629" y="9896"/>
                  <a:pt x="4629" y="10800"/>
                </a:cubicBezTo>
                <a:cubicBezTo>
                  <a:pt x="4629" y="11704"/>
                  <a:pt x="4829" y="12561"/>
                  <a:pt x="5179" y="13335"/>
                </a:cubicBezTo>
                <a:close/>
                <a:moveTo>
                  <a:pt x="10800" y="771"/>
                </a:moveTo>
                <a:cubicBezTo>
                  <a:pt x="12776" y="771"/>
                  <a:pt x="14615" y="1354"/>
                  <a:pt x="16170" y="2344"/>
                </a:cubicBezTo>
                <a:lnTo>
                  <a:pt x="13335" y="5179"/>
                </a:lnTo>
                <a:cubicBezTo>
                  <a:pt x="12561" y="4829"/>
                  <a:pt x="11704" y="4629"/>
                  <a:pt x="10800" y="4629"/>
                </a:cubicBezTo>
                <a:cubicBezTo>
                  <a:pt x="9896" y="4629"/>
                  <a:pt x="9039" y="4829"/>
                  <a:pt x="8265" y="5179"/>
                </a:cubicBezTo>
                <a:lnTo>
                  <a:pt x="5430" y="2344"/>
                </a:lnTo>
                <a:cubicBezTo>
                  <a:pt x="6985" y="1354"/>
                  <a:pt x="8824" y="771"/>
                  <a:pt x="10800" y="771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69" name="Group"/>
          <p:cNvGrpSpPr/>
          <p:nvPr/>
        </p:nvGrpSpPr>
        <p:grpSpPr>
          <a:xfrm>
            <a:off x="6941093" y="1261738"/>
            <a:ext cx="322653" cy="322953"/>
            <a:chOff x="0" y="-1"/>
            <a:chExt cx="860406" cy="860408"/>
          </a:xfrm>
        </p:grpSpPr>
        <p:sp>
          <p:nvSpPr>
            <p:cNvPr id="1867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1" y="18931"/>
                  </a:moveTo>
                  <a:lnTo>
                    <a:pt x="2669" y="15629"/>
                  </a:lnTo>
                  <a:lnTo>
                    <a:pt x="4575" y="13724"/>
                  </a:lnTo>
                  <a:lnTo>
                    <a:pt x="6225" y="15375"/>
                  </a:lnTo>
                  <a:lnTo>
                    <a:pt x="6735" y="14865"/>
                  </a:lnTo>
                  <a:lnTo>
                    <a:pt x="5084" y="13215"/>
                  </a:lnTo>
                  <a:lnTo>
                    <a:pt x="6015" y="12284"/>
                  </a:lnTo>
                  <a:lnTo>
                    <a:pt x="7665" y="13935"/>
                  </a:lnTo>
                  <a:lnTo>
                    <a:pt x="8175" y="13425"/>
                  </a:lnTo>
                  <a:lnTo>
                    <a:pt x="6524" y="11775"/>
                  </a:lnTo>
                  <a:lnTo>
                    <a:pt x="7455" y="10844"/>
                  </a:lnTo>
                  <a:lnTo>
                    <a:pt x="9105" y="12495"/>
                  </a:lnTo>
                  <a:lnTo>
                    <a:pt x="9615" y="11985"/>
                  </a:lnTo>
                  <a:lnTo>
                    <a:pt x="7964" y="10335"/>
                  </a:lnTo>
                  <a:lnTo>
                    <a:pt x="8895" y="9404"/>
                  </a:lnTo>
                  <a:lnTo>
                    <a:pt x="10545" y="11055"/>
                  </a:lnTo>
                  <a:lnTo>
                    <a:pt x="11055" y="10545"/>
                  </a:lnTo>
                  <a:lnTo>
                    <a:pt x="9404" y="8895"/>
                  </a:lnTo>
                  <a:lnTo>
                    <a:pt x="10335" y="7964"/>
                  </a:lnTo>
                  <a:lnTo>
                    <a:pt x="11985" y="9615"/>
                  </a:lnTo>
                  <a:lnTo>
                    <a:pt x="12495" y="9105"/>
                  </a:lnTo>
                  <a:lnTo>
                    <a:pt x="10844" y="7455"/>
                  </a:lnTo>
                  <a:lnTo>
                    <a:pt x="11775" y="6524"/>
                  </a:lnTo>
                  <a:lnTo>
                    <a:pt x="13425" y="8175"/>
                  </a:lnTo>
                  <a:lnTo>
                    <a:pt x="13935" y="7665"/>
                  </a:lnTo>
                  <a:lnTo>
                    <a:pt x="12284" y="6015"/>
                  </a:lnTo>
                  <a:lnTo>
                    <a:pt x="17280" y="1018"/>
                  </a:lnTo>
                  <a:lnTo>
                    <a:pt x="20582" y="4320"/>
                  </a:lnTo>
                  <a:cubicBezTo>
                    <a:pt x="20582" y="4320"/>
                    <a:pt x="5971" y="18931"/>
                    <a:pt x="5971" y="18931"/>
                  </a:cubicBezTo>
                  <a:close/>
                  <a:moveTo>
                    <a:pt x="17280" y="0"/>
                  </a:moveTo>
                  <a:lnTo>
                    <a:pt x="0" y="17280"/>
                  </a:lnTo>
                  <a:lnTo>
                    <a:pt x="4320" y="21600"/>
                  </a:lnTo>
                  <a:lnTo>
                    <a:pt x="21600" y="4320"/>
                  </a:lnTo>
                  <a:cubicBezTo>
                    <a:pt x="21600" y="432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8" name="Circle"/>
            <p:cNvSpPr/>
            <p:nvPr/>
          </p:nvSpPr>
          <p:spPr>
            <a:xfrm>
              <a:off x="659644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7973575" y="1347859"/>
            <a:ext cx="322654" cy="150712"/>
            <a:chOff x="0" y="-1"/>
            <a:chExt cx="860407" cy="401525"/>
          </a:xfrm>
        </p:grpSpPr>
        <p:sp>
          <p:nvSpPr>
            <p:cNvPr id="1870" name="Shape"/>
            <p:cNvSpPr/>
            <p:nvPr/>
          </p:nvSpPr>
          <p:spPr>
            <a:xfrm>
              <a:off x="-1" y="-2"/>
              <a:ext cx="5736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1" name="Shape"/>
            <p:cNvSpPr/>
            <p:nvPr/>
          </p:nvSpPr>
          <p:spPr>
            <a:xfrm>
              <a:off x="114721" y="-2"/>
              <a:ext cx="28680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19571" y="3633"/>
                  </a:move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ubicBezTo>
                    <a:pt x="20893" y="5855"/>
                    <a:pt x="20358" y="4693"/>
                    <a:pt x="19571" y="36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2" name="Shape"/>
            <p:cNvSpPr/>
            <p:nvPr/>
          </p:nvSpPr>
          <p:spPr>
            <a:xfrm>
              <a:off x="573604" y="-2"/>
              <a:ext cx="28680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21176" y="7120"/>
                  </a:moveTo>
                  <a:cubicBezTo>
                    <a:pt x="20893" y="5855"/>
                    <a:pt x="20358" y="4693"/>
                    <a:pt x="19571" y="3633"/>
                  </a:cubicBez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3" name="Shape"/>
            <p:cNvSpPr/>
            <p:nvPr/>
          </p:nvSpPr>
          <p:spPr>
            <a:xfrm>
              <a:off x="458882" y="-2"/>
              <a:ext cx="5736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75" name="Shape"/>
          <p:cNvSpPr/>
          <p:nvPr/>
        </p:nvSpPr>
        <p:spPr>
          <a:xfrm>
            <a:off x="4876132" y="1261740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13171"/>
                </a:moveTo>
                <a:cubicBezTo>
                  <a:pt x="9987" y="16355"/>
                  <a:pt x="6076" y="19107"/>
                  <a:pt x="2571" y="20646"/>
                </a:cubicBezTo>
                <a:lnTo>
                  <a:pt x="868" y="16105"/>
                </a:lnTo>
                <a:lnTo>
                  <a:pt x="5054" y="13115"/>
                </a:lnTo>
                <a:lnTo>
                  <a:pt x="6801" y="14279"/>
                </a:lnTo>
                <a:lnTo>
                  <a:pt x="7292" y="14606"/>
                </a:lnTo>
                <a:lnTo>
                  <a:pt x="14189" y="7709"/>
                </a:lnTo>
                <a:lnTo>
                  <a:pt x="14607" y="7292"/>
                </a:lnTo>
                <a:lnTo>
                  <a:pt x="14279" y="6801"/>
                </a:lnTo>
                <a:lnTo>
                  <a:pt x="13142" y="5094"/>
                </a:lnTo>
                <a:lnTo>
                  <a:pt x="16763" y="870"/>
                </a:lnTo>
                <a:lnTo>
                  <a:pt x="20660" y="2540"/>
                </a:lnTo>
                <a:cubicBezTo>
                  <a:pt x="19123" y="6053"/>
                  <a:pt x="16364" y="9978"/>
                  <a:pt x="13171" y="13171"/>
                </a:cubicBezTo>
                <a:close/>
                <a:moveTo>
                  <a:pt x="16560" y="0"/>
                </a:moveTo>
                <a:lnTo>
                  <a:pt x="12240" y="5040"/>
                </a:lnTo>
                <a:lnTo>
                  <a:pt x="13680" y="7200"/>
                </a:lnTo>
                <a:lnTo>
                  <a:pt x="7200" y="13680"/>
                </a:lnTo>
                <a:lnTo>
                  <a:pt x="5040" y="12240"/>
                </a:lnTo>
                <a:lnTo>
                  <a:pt x="0" y="15840"/>
                </a:lnTo>
                <a:lnTo>
                  <a:pt x="2160" y="21600"/>
                </a:lnTo>
                <a:cubicBezTo>
                  <a:pt x="5760" y="20160"/>
                  <a:pt x="10080" y="17280"/>
                  <a:pt x="13680" y="13680"/>
                </a:cubicBezTo>
                <a:cubicBezTo>
                  <a:pt x="17280" y="10080"/>
                  <a:pt x="20160" y="5760"/>
                  <a:pt x="21600" y="2160"/>
                </a:cubicBezTo>
                <a:cubicBezTo>
                  <a:pt x="21600" y="2160"/>
                  <a:pt x="16560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79" name="Group"/>
          <p:cNvGrpSpPr/>
          <p:nvPr/>
        </p:nvGrpSpPr>
        <p:grpSpPr>
          <a:xfrm>
            <a:off x="5908612" y="1261738"/>
            <a:ext cx="322653" cy="322953"/>
            <a:chOff x="0" y="-1"/>
            <a:chExt cx="860406" cy="860408"/>
          </a:xfrm>
        </p:grpSpPr>
        <p:sp>
          <p:nvSpPr>
            <p:cNvPr id="1876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022"/>
                  </a:moveTo>
                  <a:lnTo>
                    <a:pt x="15542" y="9360"/>
                  </a:lnTo>
                  <a:lnTo>
                    <a:pt x="13680" y="9360"/>
                  </a:lnTo>
                  <a:lnTo>
                    <a:pt x="13680" y="11222"/>
                  </a:lnTo>
                  <a:lnTo>
                    <a:pt x="12171" y="12730"/>
                  </a:lnTo>
                  <a:lnTo>
                    <a:pt x="11866" y="13036"/>
                  </a:lnTo>
                  <a:lnTo>
                    <a:pt x="11991" y="13449"/>
                  </a:lnTo>
                  <a:cubicBezTo>
                    <a:pt x="12156" y="13992"/>
                    <a:pt x="12240" y="14555"/>
                    <a:pt x="12240" y="15120"/>
                  </a:cubicBezTo>
                  <a:cubicBezTo>
                    <a:pt x="12240" y="18296"/>
                    <a:pt x="9656" y="20880"/>
                    <a:pt x="6480" y="20880"/>
                  </a:cubicBezTo>
                  <a:cubicBezTo>
                    <a:pt x="3304" y="20880"/>
                    <a:pt x="720" y="18296"/>
                    <a:pt x="720" y="15120"/>
                  </a:cubicBezTo>
                  <a:cubicBezTo>
                    <a:pt x="720" y="11944"/>
                    <a:pt x="3304" y="9360"/>
                    <a:pt x="6480" y="9360"/>
                  </a:cubicBezTo>
                  <a:cubicBezTo>
                    <a:pt x="7045" y="9360"/>
                    <a:pt x="7607" y="9444"/>
                    <a:pt x="8151" y="9609"/>
                  </a:cubicBezTo>
                  <a:lnTo>
                    <a:pt x="8564" y="9734"/>
                  </a:lnTo>
                  <a:lnTo>
                    <a:pt x="17578" y="720"/>
                  </a:lnTo>
                  <a:lnTo>
                    <a:pt x="20880" y="720"/>
                  </a:lnTo>
                  <a:cubicBezTo>
                    <a:pt x="20880" y="720"/>
                    <a:pt x="20880" y="4022"/>
                    <a:pt x="20880" y="4022"/>
                  </a:cubicBezTo>
                  <a:close/>
                  <a:moveTo>
                    <a:pt x="17280" y="0"/>
                  </a:moveTo>
                  <a:lnTo>
                    <a:pt x="8360" y="8919"/>
                  </a:lnTo>
                  <a:cubicBezTo>
                    <a:pt x="7765" y="8739"/>
                    <a:pt x="7134" y="8640"/>
                    <a:pt x="6480" y="8640"/>
                  </a:cubicBezTo>
                  <a:cubicBezTo>
                    <a:pt x="2901" y="8640"/>
                    <a:pt x="0" y="11541"/>
                    <a:pt x="0" y="15120"/>
                  </a:cubicBezTo>
                  <a:cubicBezTo>
                    <a:pt x="0" y="18699"/>
                    <a:pt x="2901" y="21600"/>
                    <a:pt x="6480" y="21600"/>
                  </a:cubicBezTo>
                  <a:cubicBezTo>
                    <a:pt x="10059" y="21600"/>
                    <a:pt x="12960" y="18699"/>
                    <a:pt x="12960" y="15120"/>
                  </a:cubicBezTo>
                  <a:cubicBezTo>
                    <a:pt x="12960" y="14466"/>
                    <a:pt x="12861" y="13835"/>
                    <a:pt x="12680" y="13239"/>
                  </a:cubicBezTo>
                  <a:lnTo>
                    <a:pt x="14400" y="11520"/>
                  </a:lnTo>
                  <a:lnTo>
                    <a:pt x="14400" y="10080"/>
                  </a:lnTo>
                  <a:lnTo>
                    <a:pt x="15840" y="1008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7" name="Circle"/>
            <p:cNvSpPr/>
            <p:nvPr/>
          </p:nvSpPr>
          <p:spPr>
            <a:xfrm>
              <a:off x="143402" y="602282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6431" y="107551"/>
              <a:ext cx="192361" cy="1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7" y="21600"/>
                  </a:moveTo>
                  <a:lnTo>
                    <a:pt x="21600" y="2277"/>
                  </a:lnTo>
                  <a:lnTo>
                    <a:pt x="19323" y="0"/>
                  </a:lnTo>
                  <a:lnTo>
                    <a:pt x="0" y="19323"/>
                  </a:lnTo>
                  <a:cubicBezTo>
                    <a:pt x="0" y="19323"/>
                    <a:pt x="2277" y="21600"/>
                    <a:pt x="227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0" name="Shape"/>
          <p:cNvSpPr/>
          <p:nvPr/>
        </p:nvSpPr>
        <p:spPr>
          <a:xfrm>
            <a:off x="1843218" y="1261740"/>
            <a:ext cx="19359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00" y="1440"/>
                </a:moveTo>
                <a:lnTo>
                  <a:pt x="13200" y="1440"/>
                </a:lnTo>
                <a:lnTo>
                  <a:pt x="13200" y="2160"/>
                </a:lnTo>
                <a:lnTo>
                  <a:pt x="8400" y="2160"/>
                </a:lnTo>
                <a:cubicBezTo>
                  <a:pt x="8400" y="2160"/>
                  <a:pt x="8400" y="1440"/>
                  <a:pt x="8400" y="1440"/>
                </a:cubicBezTo>
                <a:close/>
                <a:moveTo>
                  <a:pt x="20400" y="3600"/>
                </a:moveTo>
                <a:lnTo>
                  <a:pt x="20400" y="18000"/>
                </a:lnTo>
                <a:lnTo>
                  <a:pt x="1200" y="18000"/>
                </a:lnTo>
                <a:lnTo>
                  <a:pt x="1200" y="3600"/>
                </a:lnTo>
                <a:cubicBezTo>
                  <a:pt x="1200" y="3600"/>
                  <a:pt x="20400" y="3600"/>
                  <a:pt x="20400" y="36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4" name="Group"/>
          <p:cNvGrpSpPr/>
          <p:nvPr/>
        </p:nvGrpSpPr>
        <p:grpSpPr>
          <a:xfrm>
            <a:off x="1784066" y="2210373"/>
            <a:ext cx="301142" cy="301422"/>
            <a:chOff x="0" y="0"/>
            <a:chExt cx="803044" cy="803046"/>
          </a:xfrm>
        </p:grpSpPr>
        <p:sp>
          <p:nvSpPr>
            <p:cNvPr id="1881" name="Shape"/>
            <p:cNvSpPr/>
            <p:nvPr/>
          </p:nvSpPr>
          <p:spPr>
            <a:xfrm>
              <a:off x="57360" y="-1"/>
              <a:ext cx="745685" cy="74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54"/>
                  </a:lnTo>
                  <a:cubicBezTo>
                    <a:pt x="9635" y="4154"/>
                    <a:pt x="17446" y="11965"/>
                    <a:pt x="17446" y="21600"/>
                  </a:cubicBezTo>
                  <a:lnTo>
                    <a:pt x="21600" y="21600"/>
                  </a:lnTo>
                  <a:cubicBezTo>
                    <a:pt x="21600" y="9671"/>
                    <a:pt x="1192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2" name="Shape"/>
            <p:cNvSpPr/>
            <p:nvPr/>
          </p:nvSpPr>
          <p:spPr>
            <a:xfrm>
              <a:off x="57360" y="286800"/>
              <a:ext cx="458884" cy="45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750"/>
                  </a:lnTo>
                  <a:cubicBezTo>
                    <a:pt x="8202" y="6750"/>
                    <a:pt x="14850" y="13398"/>
                    <a:pt x="14850" y="21600"/>
                  </a:cubicBezTo>
                  <a:lnTo>
                    <a:pt x="21600" y="21600"/>
                  </a:lnTo>
                  <a:cubicBezTo>
                    <a:pt x="21600" y="9670"/>
                    <a:pt x="1193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3" name="Circle"/>
            <p:cNvSpPr/>
            <p:nvPr/>
          </p:nvSpPr>
          <p:spPr>
            <a:xfrm>
              <a:off x="0" y="602281"/>
              <a:ext cx="200765" cy="2007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5" name="Shape"/>
          <p:cNvSpPr/>
          <p:nvPr/>
        </p:nvSpPr>
        <p:spPr>
          <a:xfrm>
            <a:off x="2816547" y="2188843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17" y="19706"/>
                </a:moveTo>
                <a:lnTo>
                  <a:pt x="11242" y="15992"/>
                </a:lnTo>
                <a:lnTo>
                  <a:pt x="10800" y="15648"/>
                </a:lnTo>
                <a:lnTo>
                  <a:pt x="10358" y="15992"/>
                </a:lnTo>
                <a:lnTo>
                  <a:pt x="5583" y="19706"/>
                </a:lnTo>
                <a:lnTo>
                  <a:pt x="7175" y="13869"/>
                </a:lnTo>
                <a:lnTo>
                  <a:pt x="7301" y="13406"/>
                </a:lnTo>
                <a:lnTo>
                  <a:pt x="6922" y="13112"/>
                </a:lnTo>
                <a:lnTo>
                  <a:pt x="1882" y="9192"/>
                </a:lnTo>
                <a:lnTo>
                  <a:pt x="7985" y="8637"/>
                </a:lnTo>
                <a:lnTo>
                  <a:pt x="8440" y="8596"/>
                </a:lnTo>
                <a:lnTo>
                  <a:pt x="8597" y="8166"/>
                </a:lnTo>
                <a:lnTo>
                  <a:pt x="10800" y="2107"/>
                </a:lnTo>
                <a:lnTo>
                  <a:pt x="13003" y="8166"/>
                </a:lnTo>
                <a:lnTo>
                  <a:pt x="13160" y="8596"/>
                </a:lnTo>
                <a:lnTo>
                  <a:pt x="13615" y="8637"/>
                </a:lnTo>
                <a:lnTo>
                  <a:pt x="19718" y="9192"/>
                </a:lnTo>
                <a:lnTo>
                  <a:pt x="14678" y="13112"/>
                </a:lnTo>
                <a:lnTo>
                  <a:pt x="14299" y="13406"/>
                </a:lnTo>
                <a:lnTo>
                  <a:pt x="14425" y="13869"/>
                </a:lnTo>
                <a:cubicBezTo>
                  <a:pt x="14425" y="13869"/>
                  <a:pt x="16017" y="19706"/>
                  <a:pt x="16017" y="19706"/>
                </a:cubicBezTo>
                <a:close/>
                <a:moveTo>
                  <a:pt x="21600" y="8640"/>
                </a:moveTo>
                <a:lnTo>
                  <a:pt x="13680" y="7920"/>
                </a:lnTo>
                <a:lnTo>
                  <a:pt x="10800" y="0"/>
                </a:lnTo>
                <a:lnTo>
                  <a:pt x="7920" y="7920"/>
                </a:lnTo>
                <a:lnTo>
                  <a:pt x="0" y="8640"/>
                </a:lnTo>
                <a:lnTo>
                  <a:pt x="6480" y="13680"/>
                </a:lnTo>
                <a:lnTo>
                  <a:pt x="4320" y="21600"/>
                </a:lnTo>
                <a:lnTo>
                  <a:pt x="10800" y="16560"/>
                </a:lnTo>
                <a:lnTo>
                  <a:pt x="17280" y="21600"/>
                </a:lnTo>
                <a:lnTo>
                  <a:pt x="15120" y="13680"/>
                </a:lnTo>
                <a:cubicBezTo>
                  <a:pt x="15120" y="13680"/>
                  <a:pt x="21600" y="86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sp>
        <p:nvSpPr>
          <p:cNvPr id="1886" name="Shape"/>
          <p:cNvSpPr/>
          <p:nvPr/>
        </p:nvSpPr>
        <p:spPr>
          <a:xfrm>
            <a:off x="3870538" y="2221138"/>
            <a:ext cx="279632" cy="25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9" y="10178"/>
                </a:moveTo>
                <a:cubicBezTo>
                  <a:pt x="17434" y="12332"/>
                  <a:pt x="12532" y="18186"/>
                  <a:pt x="10800" y="20258"/>
                </a:cubicBezTo>
                <a:cubicBezTo>
                  <a:pt x="9068" y="18186"/>
                  <a:pt x="4166" y="12332"/>
                  <a:pt x="2261" y="10178"/>
                </a:cubicBezTo>
                <a:cubicBezTo>
                  <a:pt x="1339" y="9134"/>
                  <a:pt x="831" y="7757"/>
                  <a:pt x="831" y="6300"/>
                </a:cubicBezTo>
                <a:cubicBezTo>
                  <a:pt x="831" y="3322"/>
                  <a:pt x="3067" y="900"/>
                  <a:pt x="5815" y="900"/>
                </a:cubicBezTo>
                <a:cubicBezTo>
                  <a:pt x="7578" y="900"/>
                  <a:pt x="9175" y="1883"/>
                  <a:pt x="10088" y="3530"/>
                </a:cubicBezTo>
                <a:lnTo>
                  <a:pt x="10800" y="4816"/>
                </a:lnTo>
                <a:lnTo>
                  <a:pt x="11512" y="3530"/>
                </a:lnTo>
                <a:cubicBezTo>
                  <a:pt x="12425" y="1883"/>
                  <a:pt x="14022" y="900"/>
                  <a:pt x="15785" y="900"/>
                </a:cubicBezTo>
                <a:cubicBezTo>
                  <a:pt x="18533" y="900"/>
                  <a:pt x="20769" y="3322"/>
                  <a:pt x="20769" y="6300"/>
                </a:cubicBezTo>
                <a:cubicBezTo>
                  <a:pt x="20769" y="7757"/>
                  <a:pt x="20261" y="9134"/>
                  <a:pt x="19339" y="10178"/>
                </a:cubicBezTo>
                <a:close/>
                <a:moveTo>
                  <a:pt x="15785" y="0"/>
                </a:moveTo>
                <a:cubicBezTo>
                  <a:pt x="13666" y="0"/>
                  <a:pt x="11817" y="1232"/>
                  <a:pt x="10800" y="3067"/>
                </a:cubicBezTo>
                <a:cubicBezTo>
                  <a:pt x="9783" y="1232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0"/>
                  <a:pt x="632" y="9635"/>
                  <a:pt x="1662" y="10800"/>
                </a:cubicBezTo>
                <a:cubicBezTo>
                  <a:pt x="4000" y="13446"/>
                  <a:pt x="10800" y="21600"/>
                  <a:pt x="10800" y="21600"/>
                </a:cubicBezTo>
                <a:cubicBezTo>
                  <a:pt x="10800" y="21600"/>
                  <a:pt x="17600" y="13446"/>
                  <a:pt x="19938" y="10800"/>
                </a:cubicBezTo>
                <a:cubicBezTo>
                  <a:pt x="20968" y="9635"/>
                  <a:pt x="21600" y="8040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9" name="Group"/>
          <p:cNvGrpSpPr/>
          <p:nvPr/>
        </p:nvGrpSpPr>
        <p:grpSpPr>
          <a:xfrm>
            <a:off x="756969" y="3129403"/>
            <a:ext cx="322646" cy="322952"/>
            <a:chOff x="10" y="-1"/>
            <a:chExt cx="860386" cy="860407"/>
          </a:xfrm>
        </p:grpSpPr>
        <p:sp>
          <p:nvSpPr>
            <p:cNvPr id="1887" name="Shape"/>
            <p:cNvSpPr/>
            <p:nvPr/>
          </p:nvSpPr>
          <p:spPr>
            <a:xfrm>
              <a:off x="10" y="-2"/>
              <a:ext cx="86038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5662" y="10800"/>
                  </a:moveTo>
                  <a:cubicBezTo>
                    <a:pt x="15116" y="10800"/>
                    <a:pt x="14570" y="10706"/>
                    <a:pt x="14038" y="10520"/>
                  </a:cubicBezTo>
                  <a:lnTo>
                    <a:pt x="13617" y="10373"/>
                  </a:lnTo>
                  <a:lnTo>
                    <a:pt x="13302" y="10692"/>
                  </a:lnTo>
                  <a:lnTo>
                    <a:pt x="3750" y="20353"/>
                  </a:lnTo>
                  <a:cubicBezTo>
                    <a:pt x="3414" y="20693"/>
                    <a:pt x="2967" y="20880"/>
                    <a:pt x="2492" y="20880"/>
                  </a:cubicBezTo>
                  <a:cubicBezTo>
                    <a:pt x="2017" y="20880"/>
                    <a:pt x="1570" y="20693"/>
                    <a:pt x="1234" y="20353"/>
                  </a:cubicBezTo>
                  <a:cubicBezTo>
                    <a:pt x="540" y="19651"/>
                    <a:pt x="539" y="18509"/>
                    <a:pt x="1233" y="17807"/>
                  </a:cubicBezTo>
                  <a:lnTo>
                    <a:pt x="10786" y="8146"/>
                  </a:lnTo>
                  <a:lnTo>
                    <a:pt x="11100" y="7828"/>
                  </a:lnTo>
                  <a:lnTo>
                    <a:pt x="10955" y="7402"/>
                  </a:lnTo>
                  <a:cubicBezTo>
                    <a:pt x="10772" y="6864"/>
                    <a:pt x="10679" y="6311"/>
                    <a:pt x="10679" y="5760"/>
                  </a:cubicBezTo>
                  <a:cubicBezTo>
                    <a:pt x="10679" y="2981"/>
                    <a:pt x="12914" y="720"/>
                    <a:pt x="15662" y="720"/>
                  </a:cubicBezTo>
                  <a:cubicBezTo>
                    <a:pt x="15959" y="720"/>
                    <a:pt x="16253" y="746"/>
                    <a:pt x="16541" y="798"/>
                  </a:cubicBezTo>
                  <a:lnTo>
                    <a:pt x="14360" y="3004"/>
                  </a:lnTo>
                  <a:cubicBezTo>
                    <a:pt x="13250" y="4127"/>
                    <a:pt x="13250" y="5954"/>
                    <a:pt x="14360" y="7076"/>
                  </a:cubicBezTo>
                  <a:cubicBezTo>
                    <a:pt x="14898" y="7620"/>
                    <a:pt x="15613" y="7920"/>
                    <a:pt x="16374" y="7920"/>
                  </a:cubicBezTo>
                  <a:cubicBezTo>
                    <a:pt x="17134" y="7920"/>
                    <a:pt x="17849" y="7620"/>
                    <a:pt x="18387" y="7076"/>
                  </a:cubicBezTo>
                  <a:lnTo>
                    <a:pt x="20568" y="4871"/>
                  </a:lnTo>
                  <a:cubicBezTo>
                    <a:pt x="20619" y="5162"/>
                    <a:pt x="20645" y="5459"/>
                    <a:pt x="20645" y="5760"/>
                  </a:cubicBezTo>
                  <a:cubicBezTo>
                    <a:pt x="20645" y="8539"/>
                    <a:pt x="18410" y="10800"/>
                    <a:pt x="15662" y="10800"/>
                  </a:cubicBezTo>
                  <a:close/>
                  <a:moveTo>
                    <a:pt x="20906" y="3511"/>
                  </a:moveTo>
                  <a:lnTo>
                    <a:pt x="17884" y="6567"/>
                  </a:lnTo>
                  <a:cubicBezTo>
                    <a:pt x="17467" y="6989"/>
                    <a:pt x="16920" y="7200"/>
                    <a:pt x="16374" y="7200"/>
                  </a:cubicBezTo>
                  <a:cubicBezTo>
                    <a:pt x="15827" y="7200"/>
                    <a:pt x="15281" y="6989"/>
                    <a:pt x="14864" y="6567"/>
                  </a:cubicBezTo>
                  <a:cubicBezTo>
                    <a:pt x="14030" y="5724"/>
                    <a:pt x="14030" y="4356"/>
                    <a:pt x="14863" y="3513"/>
                  </a:cubicBezTo>
                  <a:lnTo>
                    <a:pt x="17885" y="456"/>
                  </a:lnTo>
                  <a:cubicBezTo>
                    <a:pt x="17202" y="163"/>
                    <a:pt x="16451" y="0"/>
                    <a:pt x="15662" y="0"/>
                  </a:cubicBezTo>
                  <a:cubicBezTo>
                    <a:pt x="12516" y="0"/>
                    <a:pt x="9967" y="2579"/>
                    <a:pt x="9967" y="5760"/>
                  </a:cubicBezTo>
                  <a:cubicBezTo>
                    <a:pt x="9967" y="6418"/>
                    <a:pt x="10081" y="7048"/>
                    <a:pt x="10282" y="7637"/>
                  </a:cubicBezTo>
                  <a:lnTo>
                    <a:pt x="730" y="17298"/>
                  </a:lnTo>
                  <a:cubicBezTo>
                    <a:pt x="-243" y="18282"/>
                    <a:pt x="-243" y="19878"/>
                    <a:pt x="730" y="20862"/>
                  </a:cubicBezTo>
                  <a:cubicBezTo>
                    <a:pt x="1217" y="21354"/>
                    <a:pt x="1854" y="21600"/>
                    <a:pt x="2492" y="21600"/>
                  </a:cubicBezTo>
                  <a:cubicBezTo>
                    <a:pt x="3129" y="21600"/>
                    <a:pt x="3767" y="21354"/>
                    <a:pt x="4254" y="20862"/>
                  </a:cubicBezTo>
                  <a:lnTo>
                    <a:pt x="13806" y="11201"/>
                  </a:lnTo>
                  <a:cubicBezTo>
                    <a:pt x="14388" y="11404"/>
                    <a:pt x="15011" y="11520"/>
                    <a:pt x="15662" y="11520"/>
                  </a:cubicBezTo>
                  <a:cubicBezTo>
                    <a:pt x="18807" y="11520"/>
                    <a:pt x="21357" y="8941"/>
                    <a:pt x="21357" y="5760"/>
                  </a:cubicBezTo>
                  <a:cubicBezTo>
                    <a:pt x="21357" y="4962"/>
                    <a:pt x="21196" y="4202"/>
                    <a:pt x="20906" y="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8" name="Circle"/>
            <p:cNvSpPr/>
            <p:nvPr/>
          </p:nvSpPr>
          <p:spPr>
            <a:xfrm>
              <a:off x="71690" y="731342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32464" y="3129404"/>
            <a:ext cx="236612" cy="322952"/>
            <a:chOff x="0" y="-1"/>
            <a:chExt cx="630965" cy="860405"/>
          </a:xfrm>
        </p:grpSpPr>
        <p:sp>
          <p:nvSpPr>
            <p:cNvPr id="1890" name="Shape"/>
            <p:cNvSpPr/>
            <p:nvPr/>
          </p:nvSpPr>
          <p:spPr>
            <a:xfrm>
              <a:off x="-1" y="-2"/>
              <a:ext cx="630967" cy="63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1" name="Shape"/>
            <p:cNvSpPr/>
            <p:nvPr/>
          </p:nvSpPr>
          <p:spPr>
            <a:xfrm>
              <a:off x="200760" y="659641"/>
              <a:ext cx="229444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2" name="Shape"/>
            <p:cNvSpPr/>
            <p:nvPr/>
          </p:nvSpPr>
          <p:spPr>
            <a:xfrm>
              <a:off x="258120" y="803041"/>
              <a:ext cx="114724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4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3" name="Shape"/>
            <p:cNvSpPr/>
            <p:nvPr/>
          </p:nvSpPr>
          <p:spPr>
            <a:xfrm>
              <a:off x="200760" y="344161"/>
              <a:ext cx="229444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10"/>
                  </a:moveTo>
                  <a:lnTo>
                    <a:pt x="5045" y="3600"/>
                  </a:lnTo>
                  <a:lnTo>
                    <a:pt x="16555" y="3600"/>
                  </a:lnTo>
                  <a:cubicBezTo>
                    <a:pt x="16555" y="3600"/>
                    <a:pt x="10800" y="15110"/>
                    <a:pt x="10800" y="15110"/>
                  </a:cubicBezTo>
                  <a:close/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00" name="Group"/>
          <p:cNvGrpSpPr/>
          <p:nvPr/>
        </p:nvGrpSpPr>
        <p:grpSpPr>
          <a:xfrm>
            <a:off x="7978952" y="2242667"/>
            <a:ext cx="322653" cy="215302"/>
            <a:chOff x="0" y="-1"/>
            <a:chExt cx="860406" cy="573606"/>
          </a:xfrm>
        </p:grpSpPr>
        <p:sp>
          <p:nvSpPr>
            <p:cNvPr id="1895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6" name="Shape"/>
            <p:cNvSpPr/>
            <p:nvPr/>
          </p:nvSpPr>
          <p:spPr>
            <a:xfrm>
              <a:off x="45888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7" name="Shape"/>
            <p:cNvSpPr/>
            <p:nvPr/>
          </p:nvSpPr>
          <p:spPr>
            <a:xfrm>
              <a:off x="8604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8" name="Shape"/>
            <p:cNvSpPr/>
            <p:nvPr/>
          </p:nvSpPr>
          <p:spPr>
            <a:xfrm>
              <a:off x="8604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9" name="Shape"/>
            <p:cNvSpPr/>
            <p:nvPr/>
          </p:nvSpPr>
          <p:spPr>
            <a:xfrm>
              <a:off x="45888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0" name="Group"/>
          <p:cNvGrpSpPr/>
          <p:nvPr/>
        </p:nvGrpSpPr>
        <p:grpSpPr>
          <a:xfrm>
            <a:off x="7000247" y="2188842"/>
            <a:ext cx="215103" cy="322953"/>
            <a:chOff x="-1" y="-1"/>
            <a:chExt cx="573606" cy="860408"/>
          </a:xfrm>
        </p:grpSpPr>
        <p:sp>
          <p:nvSpPr>
            <p:cNvPr id="1901" name="Shape"/>
            <p:cNvSpPr/>
            <p:nvPr/>
          </p:nvSpPr>
          <p:spPr>
            <a:xfrm>
              <a:off x="114719" y="172081"/>
              <a:ext cx="143403" cy="60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2" name="Shape"/>
            <p:cNvSpPr/>
            <p:nvPr/>
          </p:nvSpPr>
          <p:spPr>
            <a:xfrm>
              <a:off x="315481" y="45888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3" name="Shape"/>
            <p:cNvSpPr/>
            <p:nvPr/>
          </p:nvSpPr>
          <p:spPr>
            <a:xfrm>
              <a:off x="315481" y="401521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4" name="Shape"/>
            <p:cNvSpPr/>
            <p:nvPr/>
          </p:nvSpPr>
          <p:spPr>
            <a:xfrm>
              <a:off x="315481" y="51624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5" name="Shape"/>
            <p:cNvSpPr/>
            <p:nvPr/>
          </p:nvSpPr>
          <p:spPr>
            <a:xfrm>
              <a:off x="315481" y="57360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6" name="Shape"/>
            <p:cNvSpPr/>
            <p:nvPr/>
          </p:nvSpPr>
          <p:spPr>
            <a:xfrm>
              <a:off x="315481" y="63096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7" name="Shape"/>
            <p:cNvSpPr/>
            <p:nvPr/>
          </p:nvSpPr>
          <p:spPr>
            <a:xfrm>
              <a:off x="315481" y="68832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8" name="Shape"/>
            <p:cNvSpPr/>
            <p:nvPr/>
          </p:nvSpPr>
          <p:spPr>
            <a:xfrm>
              <a:off x="315481" y="74568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9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2160"/>
                  </a:lnTo>
                  <a:lnTo>
                    <a:pt x="20520" y="2160"/>
                  </a:lnTo>
                  <a:cubicBezTo>
                    <a:pt x="20520" y="2160"/>
                    <a:pt x="20520" y="20880"/>
                    <a:pt x="20520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3" name="Group"/>
          <p:cNvGrpSpPr/>
          <p:nvPr/>
        </p:nvGrpSpPr>
        <p:grpSpPr>
          <a:xfrm>
            <a:off x="5913989" y="2242667"/>
            <a:ext cx="322653" cy="215302"/>
            <a:chOff x="0" y="-1"/>
            <a:chExt cx="860406" cy="573606"/>
          </a:xfrm>
        </p:grpSpPr>
        <p:sp>
          <p:nvSpPr>
            <p:cNvPr id="191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5400"/>
                  </a:lnTo>
                  <a:lnTo>
                    <a:pt x="20880" y="5400"/>
                  </a:lnTo>
                  <a:cubicBezTo>
                    <a:pt x="20880" y="5400"/>
                    <a:pt x="20880" y="20520"/>
                    <a:pt x="20880" y="20520"/>
                  </a:cubicBezTo>
                  <a:close/>
                  <a:moveTo>
                    <a:pt x="3600" y="1080"/>
                  </a:moveTo>
                  <a:lnTo>
                    <a:pt x="18000" y="1080"/>
                  </a:lnTo>
                  <a:lnTo>
                    <a:pt x="18000" y="2160"/>
                  </a:lnTo>
                  <a:lnTo>
                    <a:pt x="3600" y="2160"/>
                  </a:lnTo>
                  <a:cubicBezTo>
                    <a:pt x="3600" y="2160"/>
                    <a:pt x="3600" y="1080"/>
                    <a:pt x="3600" y="1080"/>
                  </a:cubicBezTo>
                  <a:close/>
                  <a:moveTo>
                    <a:pt x="20160" y="4320"/>
                  </a:moveTo>
                  <a:lnTo>
                    <a:pt x="20160" y="2160"/>
                  </a:lnTo>
                  <a:lnTo>
                    <a:pt x="18720" y="2160"/>
                  </a:lnTo>
                  <a:lnTo>
                    <a:pt x="18720" y="0"/>
                  </a:lnTo>
                  <a:lnTo>
                    <a:pt x="2880" y="0"/>
                  </a:lnTo>
                  <a:lnTo>
                    <a:pt x="2880" y="2160"/>
                  </a:lnTo>
                  <a:lnTo>
                    <a:pt x="1440" y="2160"/>
                  </a:lnTo>
                  <a:lnTo>
                    <a:pt x="1440" y="4320"/>
                  </a:lnTo>
                  <a:lnTo>
                    <a:pt x="0" y="43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320"/>
                  </a:lnTo>
                  <a:cubicBezTo>
                    <a:pt x="21600" y="4320"/>
                    <a:pt x="20160" y="4320"/>
                    <a:pt x="2016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2" name="Shape"/>
            <p:cNvSpPr/>
            <p:nvPr/>
          </p:nvSpPr>
          <p:spPr>
            <a:xfrm>
              <a:off x="315481" y="315483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7" name="Group"/>
          <p:cNvGrpSpPr/>
          <p:nvPr/>
        </p:nvGrpSpPr>
        <p:grpSpPr>
          <a:xfrm>
            <a:off x="805358" y="2188842"/>
            <a:ext cx="215103" cy="322953"/>
            <a:chOff x="-1" y="-1"/>
            <a:chExt cx="573606" cy="860408"/>
          </a:xfrm>
        </p:grpSpPr>
        <p:sp>
          <p:nvSpPr>
            <p:cNvPr id="1914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3600"/>
                  </a:lnTo>
                  <a:lnTo>
                    <a:pt x="8640" y="3600"/>
                  </a:lnTo>
                  <a:lnTo>
                    <a:pt x="8640" y="5760"/>
                  </a:lnTo>
                  <a:lnTo>
                    <a:pt x="12960" y="5760"/>
                  </a:lnTo>
                  <a:lnTo>
                    <a:pt x="12960" y="3600"/>
                  </a:lnTo>
                  <a:lnTo>
                    <a:pt x="20520" y="3600"/>
                  </a:lnTo>
                  <a:cubicBezTo>
                    <a:pt x="20520" y="3600"/>
                    <a:pt x="20520" y="20880"/>
                    <a:pt x="20520" y="20880"/>
                  </a:cubicBezTo>
                  <a:close/>
                  <a:moveTo>
                    <a:pt x="10800" y="720"/>
                  </a:moveTo>
                  <a:cubicBezTo>
                    <a:pt x="11396" y="720"/>
                    <a:pt x="11880" y="1042"/>
                    <a:pt x="11880" y="1440"/>
                  </a:cubicBezTo>
                  <a:cubicBezTo>
                    <a:pt x="11880" y="1838"/>
                    <a:pt x="11396" y="2160"/>
                    <a:pt x="10800" y="2160"/>
                  </a:cubicBezTo>
                  <a:cubicBezTo>
                    <a:pt x="10204" y="2160"/>
                    <a:pt x="9720" y="1838"/>
                    <a:pt x="9720" y="1440"/>
                  </a:cubicBezTo>
                  <a:cubicBezTo>
                    <a:pt x="9720" y="1042"/>
                    <a:pt x="10204" y="720"/>
                    <a:pt x="10800" y="720"/>
                  </a:cubicBezTo>
                  <a:close/>
                  <a:moveTo>
                    <a:pt x="12960" y="2880"/>
                  </a:moveTo>
                  <a:lnTo>
                    <a:pt x="12960" y="0"/>
                  </a:lnTo>
                  <a:lnTo>
                    <a:pt x="8640" y="0"/>
                  </a:lnTo>
                  <a:lnTo>
                    <a:pt x="8640" y="2880"/>
                  </a:lnTo>
                  <a:lnTo>
                    <a:pt x="0" y="28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880"/>
                  </a:lnTo>
                  <a:cubicBezTo>
                    <a:pt x="21600" y="2880"/>
                    <a:pt x="12960" y="2880"/>
                    <a:pt x="1296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5" name="Shape"/>
            <p:cNvSpPr/>
            <p:nvPr/>
          </p:nvSpPr>
          <p:spPr>
            <a:xfrm>
              <a:off x="143401" y="286801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6" name="Shape"/>
            <p:cNvSpPr/>
            <p:nvPr/>
          </p:nvSpPr>
          <p:spPr>
            <a:xfrm>
              <a:off x="114721" y="630962"/>
              <a:ext cx="344165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ubicBezTo>
                    <a:pt x="18000" y="0"/>
                    <a:pt x="3600" y="0"/>
                    <a:pt x="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4924530" y="2188842"/>
            <a:ext cx="236612" cy="322953"/>
            <a:chOff x="-1" y="-1"/>
            <a:chExt cx="630965" cy="860408"/>
          </a:xfrm>
        </p:grpSpPr>
        <p:sp>
          <p:nvSpPr>
            <p:cNvPr id="1918" name="Shape"/>
            <p:cNvSpPr/>
            <p:nvPr/>
          </p:nvSpPr>
          <p:spPr>
            <a:xfrm>
              <a:off x="164909" y="207931"/>
              <a:ext cx="298685" cy="2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lnTo>
                    <a:pt x="21600" y="3762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9" name="Shape"/>
            <p:cNvSpPr/>
            <p:nvPr/>
          </p:nvSpPr>
          <p:spPr>
            <a:xfrm>
              <a:off x="-2" y="-2"/>
              <a:ext cx="63096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5378" y="15120"/>
                    <a:pt x="982" y="11896"/>
                    <a:pt x="982" y="7920"/>
                  </a:cubicBezTo>
                  <a:cubicBezTo>
                    <a:pt x="982" y="3944"/>
                    <a:pt x="5378" y="720"/>
                    <a:pt x="10800" y="720"/>
                  </a:cubicBezTo>
                  <a:cubicBezTo>
                    <a:pt x="16222" y="720"/>
                    <a:pt x="20618" y="3944"/>
                    <a:pt x="20618" y="7920"/>
                  </a:cubicBezTo>
                  <a:cubicBezTo>
                    <a:pt x="20618" y="11896"/>
                    <a:pt x="16222" y="15120"/>
                    <a:pt x="10800" y="15120"/>
                  </a:cubicBezTo>
                  <a:close/>
                  <a:moveTo>
                    <a:pt x="21600" y="7920"/>
                  </a:moveTo>
                  <a:cubicBezTo>
                    <a:pt x="21600" y="3547"/>
                    <a:pt x="16765" y="0"/>
                    <a:pt x="10800" y="0"/>
                  </a:cubicBezTo>
                  <a:cubicBezTo>
                    <a:pt x="4837" y="0"/>
                    <a:pt x="0" y="3547"/>
                    <a:pt x="0" y="7920"/>
                  </a:cubicBezTo>
                  <a:cubicBezTo>
                    <a:pt x="0" y="10951"/>
                    <a:pt x="2325" y="13585"/>
                    <a:pt x="5738" y="14916"/>
                  </a:cubicBezTo>
                  <a:lnTo>
                    <a:pt x="4909" y="21600"/>
                  </a:lnTo>
                  <a:lnTo>
                    <a:pt x="10800" y="18720"/>
                  </a:lnTo>
                  <a:lnTo>
                    <a:pt x="16691" y="21600"/>
                  </a:lnTo>
                  <a:lnTo>
                    <a:pt x="15862" y="14916"/>
                  </a:lnTo>
                  <a:cubicBezTo>
                    <a:pt x="19275" y="13585"/>
                    <a:pt x="21600" y="10952"/>
                    <a:pt x="21600" y="79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2832679" y="3115947"/>
            <a:ext cx="279632" cy="279892"/>
            <a:chOff x="0" y="0"/>
            <a:chExt cx="745685" cy="745685"/>
          </a:xfrm>
        </p:grpSpPr>
        <p:sp>
          <p:nvSpPr>
            <p:cNvPr id="1921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2" name="Shape"/>
            <p:cNvSpPr/>
            <p:nvPr/>
          </p:nvSpPr>
          <p:spPr>
            <a:xfrm>
              <a:off x="179249" y="250950"/>
              <a:ext cx="384727" cy="2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18"/>
                  </a:moveTo>
                  <a:lnTo>
                    <a:pt x="19323" y="0"/>
                  </a:lnTo>
                  <a:lnTo>
                    <a:pt x="7580" y="15564"/>
                  </a:lnTo>
                  <a:lnTo>
                    <a:pt x="2277" y="8537"/>
                  </a:lnTo>
                  <a:lnTo>
                    <a:pt x="0" y="11554"/>
                  </a:lnTo>
                  <a:lnTo>
                    <a:pt x="7580" y="21600"/>
                  </a:lnTo>
                  <a:cubicBezTo>
                    <a:pt x="7580" y="21600"/>
                    <a:pt x="21600" y="3018"/>
                    <a:pt x="21600" y="3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6" name="Group"/>
          <p:cNvGrpSpPr/>
          <p:nvPr/>
        </p:nvGrpSpPr>
        <p:grpSpPr>
          <a:xfrm>
            <a:off x="4876130" y="3094417"/>
            <a:ext cx="322653" cy="322952"/>
            <a:chOff x="0" y="-1"/>
            <a:chExt cx="860406" cy="860407"/>
          </a:xfrm>
        </p:grpSpPr>
        <p:sp>
          <p:nvSpPr>
            <p:cNvPr id="1924" name="Shape"/>
            <p:cNvSpPr/>
            <p:nvPr/>
          </p:nvSpPr>
          <p:spPr>
            <a:xfrm>
              <a:off x="-1" y="-2"/>
              <a:ext cx="86040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9062"/>
                  </a:moveTo>
                  <a:lnTo>
                    <a:pt x="11011" y="18931"/>
                  </a:lnTo>
                  <a:lnTo>
                    <a:pt x="2669" y="10589"/>
                  </a:lnTo>
                  <a:lnTo>
                    <a:pt x="12538" y="720"/>
                  </a:lnTo>
                  <a:lnTo>
                    <a:pt x="20880" y="720"/>
                  </a:lnTo>
                  <a:cubicBezTo>
                    <a:pt x="20880" y="720"/>
                    <a:pt x="20880" y="9062"/>
                    <a:pt x="20880" y="9062"/>
                  </a:cubicBezTo>
                  <a:close/>
                  <a:moveTo>
                    <a:pt x="12240" y="0"/>
                  </a:moveTo>
                  <a:lnTo>
                    <a:pt x="0" y="12240"/>
                  </a:lnTo>
                  <a:lnTo>
                    <a:pt x="9360" y="21600"/>
                  </a:lnTo>
                  <a:lnTo>
                    <a:pt x="21600" y="9360"/>
                  </a:lnTo>
                  <a:lnTo>
                    <a:pt x="21600" y="0"/>
                  </a:lnTo>
                  <a:cubicBezTo>
                    <a:pt x="21600" y="0"/>
                    <a:pt x="12240" y="0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5" name="Circle"/>
            <p:cNvSpPr/>
            <p:nvPr/>
          </p:nvSpPr>
          <p:spPr>
            <a:xfrm>
              <a:off x="602281" y="143401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9" name="Group"/>
          <p:cNvGrpSpPr/>
          <p:nvPr/>
        </p:nvGrpSpPr>
        <p:grpSpPr>
          <a:xfrm>
            <a:off x="6941094" y="3105182"/>
            <a:ext cx="322653" cy="301422"/>
            <a:chOff x="0" y="-1"/>
            <a:chExt cx="860406" cy="803046"/>
          </a:xfrm>
        </p:grpSpPr>
        <p:sp>
          <p:nvSpPr>
            <p:cNvPr id="1927" name="Shape"/>
            <p:cNvSpPr/>
            <p:nvPr/>
          </p:nvSpPr>
          <p:spPr>
            <a:xfrm>
              <a:off x="0" y="200759"/>
              <a:ext cx="602283" cy="60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20146"/>
                  </a:moveTo>
                  <a:lnTo>
                    <a:pt x="1455" y="17486"/>
                  </a:lnTo>
                  <a:lnTo>
                    <a:pt x="17486" y="1454"/>
                  </a:lnTo>
                  <a:lnTo>
                    <a:pt x="20145" y="4114"/>
                  </a:lnTo>
                  <a:cubicBezTo>
                    <a:pt x="20145" y="4114"/>
                    <a:pt x="4114" y="20146"/>
                    <a:pt x="4114" y="20146"/>
                  </a:cubicBezTo>
                  <a:close/>
                  <a:moveTo>
                    <a:pt x="0" y="17486"/>
                  </a:moveTo>
                  <a:lnTo>
                    <a:pt x="4114" y="21600"/>
                  </a:lnTo>
                  <a:lnTo>
                    <a:pt x="21600" y="4114"/>
                  </a:lnTo>
                  <a:lnTo>
                    <a:pt x="17486" y="0"/>
                  </a:lnTo>
                  <a:cubicBezTo>
                    <a:pt x="17486" y="0"/>
                    <a:pt x="0" y="17486"/>
                    <a:pt x="0" y="174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8" name="Shape"/>
            <p:cNvSpPr/>
            <p:nvPr/>
          </p:nvSpPr>
          <p:spPr>
            <a:xfrm>
              <a:off x="344161" y="-2"/>
              <a:ext cx="516246" cy="4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3886"/>
                  </a:moveTo>
                  <a:lnTo>
                    <a:pt x="18000" y="13886"/>
                  </a:lnTo>
                  <a:lnTo>
                    <a:pt x="18000" y="108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13200" y="16971"/>
                  </a:lnTo>
                  <a:lnTo>
                    <a:pt x="15600" y="16971"/>
                  </a:lnTo>
                  <a:lnTo>
                    <a:pt x="15600" y="20057"/>
                  </a:lnTo>
                  <a:lnTo>
                    <a:pt x="16800" y="21600"/>
                  </a:lnTo>
                  <a:lnTo>
                    <a:pt x="21600" y="15429"/>
                  </a:lnTo>
                  <a:cubicBezTo>
                    <a:pt x="21600" y="15429"/>
                    <a:pt x="20400" y="13886"/>
                    <a:pt x="20400" y="138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3" name="Group"/>
          <p:cNvGrpSpPr/>
          <p:nvPr/>
        </p:nvGrpSpPr>
        <p:grpSpPr>
          <a:xfrm>
            <a:off x="3843650" y="3126713"/>
            <a:ext cx="322653" cy="258361"/>
            <a:chOff x="0" y="0"/>
            <a:chExt cx="860406" cy="688324"/>
          </a:xfrm>
        </p:grpSpPr>
        <p:sp>
          <p:nvSpPr>
            <p:cNvPr id="1930" name="Shape"/>
            <p:cNvSpPr/>
            <p:nvPr/>
          </p:nvSpPr>
          <p:spPr>
            <a:xfrm>
              <a:off x="86039" y="200759"/>
              <a:ext cx="401525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91"/>
                  </a:moveTo>
                  <a:lnTo>
                    <a:pt x="18966" y="20057"/>
                  </a:lnTo>
                  <a:lnTo>
                    <a:pt x="2634" y="20057"/>
                  </a:lnTo>
                  <a:cubicBezTo>
                    <a:pt x="2634" y="20057"/>
                    <a:pt x="10800" y="11891"/>
                    <a:pt x="10800" y="11891"/>
                  </a:cubicBezTo>
                  <a:close/>
                  <a:moveTo>
                    <a:pt x="9709" y="10800"/>
                  </a:moveTo>
                  <a:lnTo>
                    <a:pt x="1543" y="18966"/>
                  </a:lnTo>
                  <a:lnTo>
                    <a:pt x="1543" y="2634"/>
                  </a:lnTo>
                  <a:cubicBezTo>
                    <a:pt x="1543" y="2634"/>
                    <a:pt x="9709" y="10800"/>
                    <a:pt x="9709" y="10800"/>
                  </a:cubicBezTo>
                  <a:close/>
                  <a:moveTo>
                    <a:pt x="10800" y="9709"/>
                  </a:moveTo>
                  <a:lnTo>
                    <a:pt x="2634" y="1543"/>
                  </a:lnTo>
                  <a:lnTo>
                    <a:pt x="18966" y="1543"/>
                  </a:lnTo>
                  <a:cubicBezTo>
                    <a:pt x="18966" y="1543"/>
                    <a:pt x="10800" y="9709"/>
                    <a:pt x="10800" y="9709"/>
                  </a:cubicBezTo>
                  <a:close/>
                  <a:moveTo>
                    <a:pt x="20057" y="2634"/>
                  </a:moveTo>
                  <a:lnTo>
                    <a:pt x="20057" y="18966"/>
                  </a:lnTo>
                  <a:lnTo>
                    <a:pt x="11891" y="10800"/>
                  </a:lnTo>
                  <a:cubicBezTo>
                    <a:pt x="11891" y="10800"/>
                    <a:pt x="20057" y="2634"/>
                    <a:pt x="20057" y="2634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1" name="Shape"/>
            <p:cNvSpPr/>
            <p:nvPr/>
          </p:nvSpPr>
          <p:spPr>
            <a:xfrm>
              <a:off x="544921" y="200759"/>
              <a:ext cx="229443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2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5930123" y="3115947"/>
            <a:ext cx="279633" cy="279892"/>
            <a:chOff x="0" y="0"/>
            <a:chExt cx="745685" cy="745685"/>
          </a:xfrm>
        </p:grpSpPr>
        <p:sp>
          <p:nvSpPr>
            <p:cNvPr id="193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11215"/>
                  </a:moveTo>
                  <a:lnTo>
                    <a:pt x="20769" y="20769"/>
                  </a:lnTo>
                  <a:lnTo>
                    <a:pt x="11215" y="20769"/>
                  </a:lnTo>
                  <a:lnTo>
                    <a:pt x="11215" y="11215"/>
                  </a:lnTo>
                  <a:cubicBezTo>
                    <a:pt x="11215" y="11215"/>
                    <a:pt x="20769" y="11215"/>
                    <a:pt x="20769" y="11215"/>
                  </a:cubicBezTo>
                  <a:close/>
                  <a:moveTo>
                    <a:pt x="831" y="20769"/>
                  </a:moveTo>
                  <a:lnTo>
                    <a:pt x="831" y="11215"/>
                  </a:lnTo>
                  <a:lnTo>
                    <a:pt x="10385" y="11215"/>
                  </a:lnTo>
                  <a:lnTo>
                    <a:pt x="10385" y="20769"/>
                  </a:lnTo>
                  <a:cubicBezTo>
                    <a:pt x="10385" y="20769"/>
                    <a:pt x="831" y="20769"/>
                    <a:pt x="831" y="20769"/>
                  </a:cubicBezTo>
                  <a:close/>
                  <a:moveTo>
                    <a:pt x="831" y="831"/>
                  </a:moveTo>
                  <a:lnTo>
                    <a:pt x="10385" y="831"/>
                  </a:lnTo>
                  <a:lnTo>
                    <a:pt x="10385" y="10385"/>
                  </a:lnTo>
                  <a:lnTo>
                    <a:pt x="831" y="10385"/>
                  </a:lnTo>
                  <a:cubicBezTo>
                    <a:pt x="831" y="10385"/>
                    <a:pt x="831" y="831"/>
                    <a:pt x="831" y="831"/>
                  </a:cubicBezTo>
                  <a:close/>
                  <a:moveTo>
                    <a:pt x="1121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lnTo>
                    <a:pt x="11215" y="10385"/>
                  </a:lnTo>
                  <a:cubicBezTo>
                    <a:pt x="11215" y="10385"/>
                    <a:pt x="1121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5" name="Shape"/>
            <p:cNvSpPr/>
            <p:nvPr/>
          </p:nvSpPr>
          <p:spPr>
            <a:xfrm>
              <a:off x="444541" y="-1"/>
              <a:ext cx="301144" cy="30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9" name="Group"/>
          <p:cNvGrpSpPr/>
          <p:nvPr/>
        </p:nvGrpSpPr>
        <p:grpSpPr>
          <a:xfrm>
            <a:off x="7973574" y="3126713"/>
            <a:ext cx="322653" cy="258361"/>
            <a:chOff x="0" y="0"/>
            <a:chExt cx="860406" cy="688324"/>
          </a:xfrm>
        </p:grpSpPr>
        <p:sp>
          <p:nvSpPr>
            <p:cNvPr id="1937" name="Shape"/>
            <p:cNvSpPr/>
            <p:nvPr/>
          </p:nvSpPr>
          <p:spPr>
            <a:xfrm>
              <a:off x="286801" y="258119"/>
              <a:ext cx="286804" cy="28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8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0" name="Shape"/>
          <p:cNvSpPr/>
          <p:nvPr/>
        </p:nvSpPr>
        <p:spPr>
          <a:xfrm>
            <a:off x="773094" y="4001426"/>
            <a:ext cx="279632" cy="322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46" y="18000"/>
                </a:moveTo>
                <a:cubicBezTo>
                  <a:pt x="15614" y="18000"/>
                  <a:pt x="14123" y="16708"/>
                  <a:pt x="14123" y="15120"/>
                </a:cubicBezTo>
                <a:cubicBezTo>
                  <a:pt x="14123" y="13532"/>
                  <a:pt x="15614" y="12240"/>
                  <a:pt x="17446" y="12240"/>
                </a:cubicBezTo>
                <a:cubicBezTo>
                  <a:pt x="19278" y="12240"/>
                  <a:pt x="20769" y="13532"/>
                  <a:pt x="20769" y="15120"/>
                </a:cubicBezTo>
                <a:cubicBezTo>
                  <a:pt x="20769" y="16708"/>
                  <a:pt x="19278" y="18000"/>
                  <a:pt x="17446" y="18000"/>
                </a:cubicBezTo>
                <a:close/>
                <a:moveTo>
                  <a:pt x="4154" y="20880"/>
                </a:moveTo>
                <a:cubicBezTo>
                  <a:pt x="2322" y="20880"/>
                  <a:pt x="831" y="19588"/>
                  <a:pt x="831" y="18000"/>
                </a:cubicBezTo>
                <a:cubicBezTo>
                  <a:pt x="831" y="16412"/>
                  <a:pt x="2322" y="15120"/>
                  <a:pt x="4154" y="15120"/>
                </a:cubicBezTo>
                <a:cubicBezTo>
                  <a:pt x="5986" y="15120"/>
                  <a:pt x="7477" y="16412"/>
                  <a:pt x="7477" y="18000"/>
                </a:cubicBezTo>
                <a:cubicBezTo>
                  <a:pt x="7477" y="19588"/>
                  <a:pt x="5986" y="20880"/>
                  <a:pt x="4154" y="20880"/>
                </a:cubicBezTo>
                <a:close/>
                <a:moveTo>
                  <a:pt x="7477" y="2880"/>
                </a:moveTo>
                <a:lnTo>
                  <a:pt x="7477" y="15847"/>
                </a:lnTo>
                <a:cubicBezTo>
                  <a:pt x="6719" y="14970"/>
                  <a:pt x="5515" y="14400"/>
                  <a:pt x="4154" y="14400"/>
                </a:cubicBezTo>
                <a:cubicBezTo>
                  <a:pt x="1860" y="14400"/>
                  <a:pt x="0" y="16012"/>
                  <a:pt x="0" y="18000"/>
                </a:cubicBezTo>
                <a:cubicBezTo>
                  <a:pt x="0" y="19988"/>
                  <a:pt x="1860" y="21600"/>
                  <a:pt x="4154" y="21600"/>
                </a:cubicBezTo>
                <a:cubicBezTo>
                  <a:pt x="6447" y="21600"/>
                  <a:pt x="8308" y="19988"/>
                  <a:pt x="8308" y="18000"/>
                </a:cubicBezTo>
                <a:lnTo>
                  <a:pt x="8308" y="6311"/>
                </a:lnTo>
                <a:lnTo>
                  <a:pt x="20769" y="3769"/>
                </a:lnTo>
                <a:lnTo>
                  <a:pt x="20769" y="12967"/>
                </a:lnTo>
                <a:cubicBezTo>
                  <a:pt x="20011" y="12090"/>
                  <a:pt x="18807" y="11520"/>
                  <a:pt x="17446" y="11520"/>
                </a:cubicBezTo>
                <a:cubicBezTo>
                  <a:pt x="15153" y="11520"/>
                  <a:pt x="13292" y="13132"/>
                  <a:pt x="13292" y="15120"/>
                </a:cubicBezTo>
                <a:cubicBezTo>
                  <a:pt x="13292" y="17108"/>
                  <a:pt x="15153" y="18720"/>
                  <a:pt x="17446" y="18720"/>
                </a:cubicBezTo>
                <a:cubicBezTo>
                  <a:pt x="19740" y="18720"/>
                  <a:pt x="21600" y="17108"/>
                  <a:pt x="21600" y="15120"/>
                </a:cubicBezTo>
                <a:lnTo>
                  <a:pt x="21600" y="0"/>
                </a:lnTo>
                <a:cubicBezTo>
                  <a:pt x="21600" y="0"/>
                  <a:pt x="7477" y="2880"/>
                  <a:pt x="7477" y="28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43" name="Group"/>
          <p:cNvGrpSpPr/>
          <p:nvPr/>
        </p:nvGrpSpPr>
        <p:grpSpPr>
          <a:xfrm>
            <a:off x="2816546" y="4055250"/>
            <a:ext cx="322653" cy="215302"/>
            <a:chOff x="0" y="-1"/>
            <a:chExt cx="860406" cy="573606"/>
          </a:xfrm>
        </p:grpSpPr>
        <p:sp>
          <p:nvSpPr>
            <p:cNvPr id="194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9180"/>
                  </a:moveTo>
                  <a:lnTo>
                    <a:pt x="2160" y="9180"/>
                  </a:lnTo>
                  <a:lnTo>
                    <a:pt x="2160" y="3239"/>
                  </a:lnTo>
                  <a:lnTo>
                    <a:pt x="9360" y="3239"/>
                  </a:lnTo>
                  <a:cubicBezTo>
                    <a:pt x="9360" y="3239"/>
                    <a:pt x="9360" y="9180"/>
                    <a:pt x="9360" y="9180"/>
                  </a:cubicBezTo>
                  <a:close/>
                  <a:moveTo>
                    <a:pt x="9360" y="20520"/>
                  </a:moveTo>
                  <a:lnTo>
                    <a:pt x="2160" y="20520"/>
                  </a:lnTo>
                  <a:lnTo>
                    <a:pt x="2160" y="10260"/>
                  </a:lnTo>
                  <a:lnTo>
                    <a:pt x="9360" y="10260"/>
                  </a:lnTo>
                  <a:cubicBezTo>
                    <a:pt x="9360" y="10260"/>
                    <a:pt x="9360" y="20520"/>
                    <a:pt x="9360" y="20520"/>
                  </a:cubicBezTo>
                  <a:close/>
                  <a:moveTo>
                    <a:pt x="0" y="0"/>
                  </a:moveTo>
                  <a:lnTo>
                    <a:pt x="0" y="2160"/>
                  </a:lnTo>
                  <a:lnTo>
                    <a:pt x="1440" y="2160"/>
                  </a:lnTo>
                  <a:lnTo>
                    <a:pt x="1440" y="21600"/>
                  </a:lnTo>
                  <a:lnTo>
                    <a:pt x="10080" y="21600"/>
                  </a:lnTo>
                  <a:lnTo>
                    <a:pt x="10080" y="2160"/>
                  </a:lnTo>
                  <a:lnTo>
                    <a:pt x="18720" y="2160"/>
                  </a:lnTo>
                  <a:lnTo>
                    <a:pt x="18720" y="21600"/>
                  </a:lnTo>
                  <a:lnTo>
                    <a:pt x="20160" y="21600"/>
                  </a:lnTo>
                  <a:lnTo>
                    <a:pt x="20160" y="2160"/>
                  </a:lnTo>
                  <a:lnTo>
                    <a:pt x="21600" y="216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2" name="Circle"/>
            <p:cNvSpPr/>
            <p:nvPr/>
          </p:nvSpPr>
          <p:spPr>
            <a:xfrm>
              <a:off x="200759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3870538" y="4022955"/>
            <a:ext cx="279633" cy="279892"/>
            <a:chOff x="0" y="0"/>
            <a:chExt cx="745685" cy="745685"/>
          </a:xfrm>
        </p:grpSpPr>
        <p:sp>
          <p:nvSpPr>
            <p:cNvPr id="194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831" y="20769"/>
                  </a:lnTo>
                  <a:lnTo>
                    <a:pt x="831" y="10800"/>
                  </a:lnTo>
                  <a:lnTo>
                    <a:pt x="20769" y="10800"/>
                  </a:lnTo>
                  <a:cubicBezTo>
                    <a:pt x="20769" y="10800"/>
                    <a:pt x="20769" y="20769"/>
                    <a:pt x="20769" y="20769"/>
                  </a:cubicBezTo>
                  <a:close/>
                  <a:moveTo>
                    <a:pt x="4985" y="831"/>
                  </a:moveTo>
                  <a:lnTo>
                    <a:pt x="16615" y="831"/>
                  </a:lnTo>
                  <a:lnTo>
                    <a:pt x="16615" y="9969"/>
                  </a:lnTo>
                  <a:lnTo>
                    <a:pt x="4985" y="9969"/>
                  </a:lnTo>
                  <a:cubicBezTo>
                    <a:pt x="4985" y="9969"/>
                    <a:pt x="4985" y="831"/>
                    <a:pt x="4985" y="831"/>
                  </a:cubicBezTo>
                  <a:close/>
                  <a:moveTo>
                    <a:pt x="17446" y="9969"/>
                  </a:moveTo>
                  <a:lnTo>
                    <a:pt x="17446" y="0"/>
                  </a:lnTo>
                  <a:lnTo>
                    <a:pt x="4154" y="0"/>
                  </a:lnTo>
                  <a:lnTo>
                    <a:pt x="4154" y="9969"/>
                  </a:lnTo>
                  <a:lnTo>
                    <a:pt x="0" y="996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969"/>
                  </a:lnTo>
                  <a:cubicBezTo>
                    <a:pt x="21600" y="9969"/>
                    <a:pt x="17446" y="9969"/>
                    <a:pt x="17446" y="99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5" name="Shape"/>
            <p:cNvSpPr/>
            <p:nvPr/>
          </p:nvSpPr>
          <p:spPr>
            <a:xfrm>
              <a:off x="258120" y="17208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6" name="Shape"/>
            <p:cNvSpPr/>
            <p:nvPr/>
          </p:nvSpPr>
          <p:spPr>
            <a:xfrm>
              <a:off x="258120" y="22944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7" name="Shape"/>
            <p:cNvSpPr/>
            <p:nvPr/>
          </p:nvSpPr>
          <p:spPr>
            <a:xfrm>
              <a:off x="258120" y="516241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9" name="Shape"/>
          <p:cNvSpPr/>
          <p:nvPr/>
        </p:nvSpPr>
        <p:spPr>
          <a:xfrm>
            <a:off x="1794820" y="4012191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4" y="17609"/>
                </a:moveTo>
                <a:lnTo>
                  <a:pt x="15159" y="14613"/>
                </a:lnTo>
                <a:cubicBezTo>
                  <a:pt x="17700" y="11900"/>
                  <a:pt x="18873" y="8079"/>
                  <a:pt x="18360" y="4221"/>
                </a:cubicBezTo>
                <a:cubicBezTo>
                  <a:pt x="19895" y="5984"/>
                  <a:pt x="20829" y="8284"/>
                  <a:pt x="20829" y="10800"/>
                </a:cubicBezTo>
                <a:cubicBezTo>
                  <a:pt x="20829" y="13426"/>
                  <a:pt x="19812" y="15819"/>
                  <a:pt x="18154" y="17609"/>
                </a:cubicBezTo>
                <a:close/>
                <a:moveTo>
                  <a:pt x="4223" y="18361"/>
                </a:moveTo>
                <a:cubicBezTo>
                  <a:pt x="4825" y="18442"/>
                  <a:pt x="5431" y="18483"/>
                  <a:pt x="6032" y="18483"/>
                </a:cubicBezTo>
                <a:cubicBezTo>
                  <a:pt x="6032" y="18483"/>
                  <a:pt x="6032" y="18483"/>
                  <a:pt x="6032" y="18483"/>
                </a:cubicBezTo>
                <a:cubicBezTo>
                  <a:pt x="9294" y="18483"/>
                  <a:pt x="12324" y="17303"/>
                  <a:pt x="14611" y="15157"/>
                </a:cubicBezTo>
                <a:lnTo>
                  <a:pt x="17609" y="18154"/>
                </a:lnTo>
                <a:cubicBezTo>
                  <a:pt x="15819" y="19812"/>
                  <a:pt x="13427" y="20829"/>
                  <a:pt x="10800" y="20829"/>
                </a:cubicBezTo>
                <a:cubicBezTo>
                  <a:pt x="8285" y="20829"/>
                  <a:pt x="5986" y="19896"/>
                  <a:pt x="4223" y="18361"/>
                </a:cubicBezTo>
                <a:close/>
                <a:moveTo>
                  <a:pt x="771" y="10800"/>
                </a:moveTo>
                <a:cubicBezTo>
                  <a:pt x="771" y="8174"/>
                  <a:pt x="1788" y="5781"/>
                  <a:pt x="3446" y="3991"/>
                </a:cubicBezTo>
                <a:lnTo>
                  <a:pt x="6441" y="6987"/>
                </a:lnTo>
                <a:cubicBezTo>
                  <a:pt x="3900" y="9700"/>
                  <a:pt x="2727" y="13521"/>
                  <a:pt x="3240" y="17379"/>
                </a:cubicBezTo>
                <a:cubicBezTo>
                  <a:pt x="1705" y="15616"/>
                  <a:pt x="771" y="13316"/>
                  <a:pt x="771" y="10800"/>
                </a:cubicBezTo>
                <a:close/>
                <a:moveTo>
                  <a:pt x="17377" y="3239"/>
                </a:moveTo>
                <a:cubicBezTo>
                  <a:pt x="16775" y="3158"/>
                  <a:pt x="16169" y="3118"/>
                  <a:pt x="15569" y="3118"/>
                </a:cubicBezTo>
                <a:cubicBezTo>
                  <a:pt x="12306" y="3118"/>
                  <a:pt x="9276" y="4297"/>
                  <a:pt x="6989" y="6443"/>
                </a:cubicBezTo>
                <a:lnTo>
                  <a:pt x="3991" y="3446"/>
                </a:lnTo>
                <a:cubicBezTo>
                  <a:pt x="5781" y="1788"/>
                  <a:pt x="8173" y="771"/>
                  <a:pt x="10800" y="771"/>
                </a:cubicBezTo>
                <a:cubicBezTo>
                  <a:pt x="13315" y="771"/>
                  <a:pt x="15615" y="1704"/>
                  <a:pt x="17377" y="3239"/>
                </a:cubicBezTo>
                <a:close/>
                <a:moveTo>
                  <a:pt x="10800" y="11345"/>
                </a:moveTo>
                <a:lnTo>
                  <a:pt x="14066" y="14611"/>
                </a:lnTo>
                <a:cubicBezTo>
                  <a:pt x="11924" y="16612"/>
                  <a:pt x="9088" y="17711"/>
                  <a:pt x="6032" y="17711"/>
                </a:cubicBezTo>
                <a:cubicBezTo>
                  <a:pt x="5531" y="17711"/>
                  <a:pt x="5026" y="17681"/>
                  <a:pt x="4524" y="17622"/>
                </a:cubicBezTo>
                <a:cubicBezTo>
                  <a:pt x="4524" y="17622"/>
                  <a:pt x="10800" y="11345"/>
                  <a:pt x="10800" y="11345"/>
                </a:cubicBezTo>
                <a:close/>
                <a:moveTo>
                  <a:pt x="7534" y="6989"/>
                </a:moveTo>
                <a:cubicBezTo>
                  <a:pt x="9676" y="4989"/>
                  <a:pt x="12512" y="3889"/>
                  <a:pt x="15569" y="3889"/>
                </a:cubicBezTo>
                <a:cubicBezTo>
                  <a:pt x="16069" y="3889"/>
                  <a:pt x="16574" y="3919"/>
                  <a:pt x="17076" y="3978"/>
                </a:cubicBezTo>
                <a:lnTo>
                  <a:pt x="10800" y="10255"/>
                </a:lnTo>
                <a:cubicBezTo>
                  <a:pt x="10800" y="10255"/>
                  <a:pt x="7534" y="6989"/>
                  <a:pt x="7534" y="6989"/>
                </a:cubicBezTo>
                <a:close/>
                <a:moveTo>
                  <a:pt x="6990" y="7536"/>
                </a:moveTo>
                <a:lnTo>
                  <a:pt x="10255" y="10800"/>
                </a:lnTo>
                <a:lnTo>
                  <a:pt x="3982" y="17073"/>
                </a:lnTo>
                <a:cubicBezTo>
                  <a:pt x="3552" y="13482"/>
                  <a:pt x="4627" y="10062"/>
                  <a:pt x="6990" y="7536"/>
                </a:cubicBezTo>
                <a:close/>
                <a:moveTo>
                  <a:pt x="14610" y="14064"/>
                </a:moveTo>
                <a:lnTo>
                  <a:pt x="11345" y="10800"/>
                </a:lnTo>
                <a:lnTo>
                  <a:pt x="17618" y="4527"/>
                </a:lnTo>
                <a:cubicBezTo>
                  <a:pt x="18048" y="8118"/>
                  <a:pt x="16973" y="11538"/>
                  <a:pt x="14610" y="14064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58" name="Group"/>
          <p:cNvGrpSpPr/>
          <p:nvPr/>
        </p:nvGrpSpPr>
        <p:grpSpPr>
          <a:xfrm>
            <a:off x="4854621" y="4012191"/>
            <a:ext cx="322653" cy="204537"/>
            <a:chOff x="-1" y="-1"/>
            <a:chExt cx="860406" cy="544926"/>
          </a:xfrm>
        </p:grpSpPr>
        <p:sp>
          <p:nvSpPr>
            <p:cNvPr id="1950" name="Shape"/>
            <p:cNvSpPr/>
            <p:nvPr/>
          </p:nvSpPr>
          <p:spPr>
            <a:xfrm>
              <a:off x="308311" y="143400"/>
              <a:ext cx="23843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271" y="8580"/>
                    <a:pt x="15305" y="0"/>
                    <a:pt x="10800" y="0"/>
                  </a:cubicBezTo>
                  <a:cubicBezTo>
                    <a:pt x="6295" y="0"/>
                    <a:pt x="2329" y="858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1" name="Shape"/>
            <p:cNvSpPr/>
            <p:nvPr/>
          </p:nvSpPr>
          <p:spPr>
            <a:xfrm>
              <a:off x="286799" y="258120"/>
              <a:ext cx="286803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cubicBezTo>
                    <a:pt x="25" y="1772"/>
                    <a:pt x="0" y="3575"/>
                    <a:pt x="0" y="54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400"/>
                  </a:lnTo>
                  <a:cubicBezTo>
                    <a:pt x="21600" y="3575"/>
                    <a:pt x="21575" y="1772"/>
                    <a:pt x="21529" y="0"/>
                  </a:cubicBezTo>
                  <a:cubicBezTo>
                    <a:pt x="21529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2" name="Shape"/>
            <p:cNvSpPr/>
            <p:nvPr/>
          </p:nvSpPr>
          <p:spPr>
            <a:xfrm>
              <a:off x="286799" y="372841"/>
              <a:ext cx="28680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8025"/>
                    <a:pt x="25" y="19828"/>
                    <a:pt x="71" y="21600"/>
                  </a:cubicBezTo>
                  <a:lnTo>
                    <a:pt x="21529" y="21600"/>
                  </a:lnTo>
                  <a:cubicBezTo>
                    <a:pt x="21575" y="19828"/>
                    <a:pt x="21600" y="18025"/>
                    <a:pt x="21600" y="1620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3" name="Shape"/>
            <p:cNvSpPr/>
            <p:nvPr/>
          </p:nvSpPr>
          <p:spPr>
            <a:xfrm>
              <a:off x="308311" y="487561"/>
              <a:ext cx="238434" cy="5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305" y="21600"/>
                    <a:pt x="19271" y="13020"/>
                    <a:pt x="21600" y="0"/>
                  </a:cubicBezTo>
                  <a:lnTo>
                    <a:pt x="0" y="0"/>
                  </a:lnTo>
                  <a:cubicBezTo>
                    <a:pt x="2329" y="13020"/>
                    <a:pt x="629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4" name="Shape"/>
            <p:cNvSpPr/>
            <p:nvPr/>
          </p:nvSpPr>
          <p:spPr>
            <a:xfrm>
              <a:off x="-2" y="143400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3011" y="15974"/>
                  </a:moveTo>
                  <a:cubicBezTo>
                    <a:pt x="12726" y="16656"/>
                    <a:pt x="12317" y="17266"/>
                    <a:pt x="11795" y="17788"/>
                  </a:cubicBezTo>
                  <a:cubicBezTo>
                    <a:pt x="11269" y="18314"/>
                    <a:pt x="10654" y="18725"/>
                    <a:pt x="9963" y="19010"/>
                  </a:cubicBezTo>
                  <a:cubicBezTo>
                    <a:pt x="9276" y="19296"/>
                    <a:pt x="8555" y="19440"/>
                    <a:pt x="7820" y="19440"/>
                  </a:cubicBezTo>
                  <a:lnTo>
                    <a:pt x="7789" y="19440"/>
                  </a:lnTo>
                  <a:cubicBezTo>
                    <a:pt x="7053" y="19440"/>
                    <a:pt x="6330" y="19296"/>
                    <a:pt x="5647" y="19013"/>
                  </a:cubicBezTo>
                  <a:cubicBezTo>
                    <a:pt x="4953" y="18724"/>
                    <a:pt x="4336" y="18312"/>
                    <a:pt x="3812" y="17787"/>
                  </a:cubicBezTo>
                  <a:cubicBezTo>
                    <a:pt x="3287" y="17263"/>
                    <a:pt x="2876" y="16648"/>
                    <a:pt x="2590" y="15956"/>
                  </a:cubicBezTo>
                  <a:cubicBezTo>
                    <a:pt x="2304" y="15266"/>
                    <a:pt x="2159" y="14539"/>
                    <a:pt x="2160" y="13793"/>
                  </a:cubicBezTo>
                  <a:cubicBezTo>
                    <a:pt x="2159" y="13053"/>
                    <a:pt x="2304" y="12327"/>
                    <a:pt x="2590" y="11636"/>
                  </a:cubicBezTo>
                  <a:cubicBezTo>
                    <a:pt x="2877" y="10946"/>
                    <a:pt x="3288" y="10330"/>
                    <a:pt x="3813" y="9804"/>
                  </a:cubicBezTo>
                  <a:cubicBezTo>
                    <a:pt x="4332" y="9285"/>
                    <a:pt x="4943" y="8876"/>
                    <a:pt x="5628" y="8589"/>
                  </a:cubicBezTo>
                  <a:lnTo>
                    <a:pt x="17780" y="3819"/>
                  </a:lnTo>
                  <a:cubicBezTo>
                    <a:pt x="17780" y="3819"/>
                    <a:pt x="13011" y="15974"/>
                    <a:pt x="13011" y="15974"/>
                  </a:cubicBezTo>
                  <a:close/>
                  <a:moveTo>
                    <a:pt x="4818" y="6587"/>
                  </a:moveTo>
                  <a:cubicBezTo>
                    <a:pt x="3898" y="6968"/>
                    <a:pt x="3033" y="7529"/>
                    <a:pt x="2285" y="8277"/>
                  </a:cubicBezTo>
                  <a:cubicBezTo>
                    <a:pt x="1537" y="9026"/>
                    <a:pt x="977" y="9889"/>
                    <a:pt x="595" y="10808"/>
                  </a:cubicBezTo>
                  <a:cubicBezTo>
                    <a:pt x="199" y="11764"/>
                    <a:pt x="-1" y="12780"/>
                    <a:pt x="0" y="13795"/>
                  </a:cubicBezTo>
                  <a:cubicBezTo>
                    <a:pt x="-1" y="14814"/>
                    <a:pt x="199" y="15829"/>
                    <a:pt x="595" y="16783"/>
                  </a:cubicBezTo>
                  <a:cubicBezTo>
                    <a:pt x="977" y="17706"/>
                    <a:pt x="1537" y="18568"/>
                    <a:pt x="2285" y="19316"/>
                  </a:cubicBezTo>
                  <a:cubicBezTo>
                    <a:pt x="3033" y="20064"/>
                    <a:pt x="3898" y="20624"/>
                    <a:pt x="4817" y="21007"/>
                  </a:cubicBezTo>
                  <a:cubicBezTo>
                    <a:pt x="5766" y="21400"/>
                    <a:pt x="6777" y="21600"/>
                    <a:pt x="7789" y="21600"/>
                  </a:cubicBezTo>
                  <a:cubicBezTo>
                    <a:pt x="7794" y="21600"/>
                    <a:pt x="7799" y="21600"/>
                    <a:pt x="7804" y="21600"/>
                  </a:cubicBezTo>
                  <a:cubicBezTo>
                    <a:pt x="7810" y="21600"/>
                    <a:pt x="7815" y="21600"/>
                    <a:pt x="7820" y="21600"/>
                  </a:cubicBezTo>
                  <a:cubicBezTo>
                    <a:pt x="8831" y="21600"/>
                    <a:pt x="9841" y="21400"/>
                    <a:pt x="10791" y="21005"/>
                  </a:cubicBezTo>
                  <a:cubicBezTo>
                    <a:pt x="11713" y="20624"/>
                    <a:pt x="12574" y="20063"/>
                    <a:pt x="13322" y="19316"/>
                  </a:cubicBezTo>
                  <a:cubicBezTo>
                    <a:pt x="14070" y="18568"/>
                    <a:pt x="14632" y="17705"/>
                    <a:pt x="15014" y="16783"/>
                  </a:cubicBezTo>
                  <a:lnTo>
                    <a:pt x="21599" y="0"/>
                  </a:lnTo>
                  <a:cubicBezTo>
                    <a:pt x="21599" y="0"/>
                    <a:pt x="4818" y="6587"/>
                    <a:pt x="4818" y="65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5" name="Shape"/>
            <p:cNvSpPr/>
            <p:nvPr/>
          </p:nvSpPr>
          <p:spPr>
            <a:xfrm>
              <a:off x="573600" y="143400"/>
              <a:ext cx="286806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9008" y="15957"/>
                  </a:moveTo>
                  <a:cubicBezTo>
                    <a:pt x="18723" y="16648"/>
                    <a:pt x="18312" y="17263"/>
                    <a:pt x="17785" y="17789"/>
                  </a:cubicBezTo>
                  <a:cubicBezTo>
                    <a:pt x="17263" y="18312"/>
                    <a:pt x="16646" y="18724"/>
                    <a:pt x="15957" y="19011"/>
                  </a:cubicBezTo>
                  <a:cubicBezTo>
                    <a:pt x="15269" y="19296"/>
                    <a:pt x="14546" y="19440"/>
                    <a:pt x="13810" y="19440"/>
                  </a:cubicBezTo>
                  <a:lnTo>
                    <a:pt x="13779" y="19440"/>
                  </a:lnTo>
                  <a:cubicBezTo>
                    <a:pt x="13044" y="19440"/>
                    <a:pt x="12323" y="19296"/>
                    <a:pt x="11632" y="19009"/>
                  </a:cubicBezTo>
                  <a:cubicBezTo>
                    <a:pt x="10945" y="18725"/>
                    <a:pt x="10330" y="18314"/>
                    <a:pt x="9804" y="17788"/>
                  </a:cubicBezTo>
                  <a:cubicBezTo>
                    <a:pt x="9282" y="17266"/>
                    <a:pt x="8873" y="16656"/>
                    <a:pt x="8588" y="15974"/>
                  </a:cubicBezTo>
                  <a:lnTo>
                    <a:pt x="3819" y="3819"/>
                  </a:lnTo>
                  <a:lnTo>
                    <a:pt x="15971" y="8589"/>
                  </a:lnTo>
                  <a:cubicBezTo>
                    <a:pt x="16656" y="8876"/>
                    <a:pt x="17266" y="9285"/>
                    <a:pt x="17786" y="9804"/>
                  </a:cubicBezTo>
                  <a:cubicBezTo>
                    <a:pt x="18311" y="10330"/>
                    <a:pt x="18722" y="10946"/>
                    <a:pt x="19008" y="11634"/>
                  </a:cubicBezTo>
                  <a:cubicBezTo>
                    <a:pt x="19295" y="12327"/>
                    <a:pt x="19440" y="13053"/>
                    <a:pt x="19439" y="13797"/>
                  </a:cubicBezTo>
                  <a:cubicBezTo>
                    <a:pt x="19440" y="14539"/>
                    <a:pt x="19295" y="15266"/>
                    <a:pt x="19008" y="15957"/>
                  </a:cubicBezTo>
                  <a:close/>
                  <a:moveTo>
                    <a:pt x="21004" y="10808"/>
                  </a:moveTo>
                  <a:cubicBezTo>
                    <a:pt x="20622" y="9889"/>
                    <a:pt x="20062" y="9026"/>
                    <a:pt x="19314" y="8277"/>
                  </a:cubicBezTo>
                  <a:cubicBezTo>
                    <a:pt x="18566" y="7529"/>
                    <a:pt x="17701" y="6968"/>
                    <a:pt x="16781" y="6587"/>
                  </a:cubicBezTo>
                  <a:lnTo>
                    <a:pt x="0" y="0"/>
                  </a:lnTo>
                  <a:lnTo>
                    <a:pt x="6585" y="16783"/>
                  </a:lnTo>
                  <a:cubicBezTo>
                    <a:pt x="6967" y="17705"/>
                    <a:pt x="7529" y="18568"/>
                    <a:pt x="8277" y="19316"/>
                  </a:cubicBezTo>
                  <a:cubicBezTo>
                    <a:pt x="9025" y="20063"/>
                    <a:pt x="9886" y="20624"/>
                    <a:pt x="10808" y="21005"/>
                  </a:cubicBezTo>
                  <a:cubicBezTo>
                    <a:pt x="11758" y="21400"/>
                    <a:pt x="12768" y="21600"/>
                    <a:pt x="13779" y="21600"/>
                  </a:cubicBezTo>
                  <a:cubicBezTo>
                    <a:pt x="13784" y="21600"/>
                    <a:pt x="13789" y="21600"/>
                    <a:pt x="13795" y="21600"/>
                  </a:cubicBezTo>
                  <a:cubicBezTo>
                    <a:pt x="13800" y="21600"/>
                    <a:pt x="13805" y="21600"/>
                    <a:pt x="13810" y="21600"/>
                  </a:cubicBezTo>
                  <a:cubicBezTo>
                    <a:pt x="14822" y="21600"/>
                    <a:pt x="15833" y="21400"/>
                    <a:pt x="16782" y="21007"/>
                  </a:cubicBezTo>
                  <a:cubicBezTo>
                    <a:pt x="17701" y="20624"/>
                    <a:pt x="18566" y="20064"/>
                    <a:pt x="19314" y="19316"/>
                  </a:cubicBezTo>
                  <a:cubicBezTo>
                    <a:pt x="20062" y="18568"/>
                    <a:pt x="20622" y="17706"/>
                    <a:pt x="21004" y="16783"/>
                  </a:cubicBezTo>
                  <a:cubicBezTo>
                    <a:pt x="21400" y="15829"/>
                    <a:pt x="21600" y="14814"/>
                    <a:pt x="21599" y="13795"/>
                  </a:cubicBezTo>
                  <a:cubicBezTo>
                    <a:pt x="21600" y="12780"/>
                    <a:pt x="21400" y="11764"/>
                    <a:pt x="21004" y="108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6" name="Shape"/>
            <p:cNvSpPr/>
            <p:nvPr/>
          </p:nvSpPr>
          <p:spPr>
            <a:xfrm>
              <a:off x="301139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7" name="Shape"/>
            <p:cNvSpPr/>
            <p:nvPr/>
          </p:nvSpPr>
          <p:spPr>
            <a:xfrm>
              <a:off x="444540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2" name="Group"/>
          <p:cNvGrpSpPr/>
          <p:nvPr/>
        </p:nvGrpSpPr>
        <p:grpSpPr>
          <a:xfrm>
            <a:off x="7962820" y="3963747"/>
            <a:ext cx="301142" cy="301422"/>
            <a:chOff x="0" y="-1"/>
            <a:chExt cx="803045" cy="803047"/>
          </a:xfrm>
        </p:grpSpPr>
        <p:sp>
          <p:nvSpPr>
            <p:cNvPr id="1959" name="Shape"/>
            <p:cNvSpPr/>
            <p:nvPr/>
          </p:nvSpPr>
          <p:spPr>
            <a:xfrm>
              <a:off x="114718" y="114721"/>
              <a:ext cx="573604" cy="57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2960"/>
                  </a:moveTo>
                  <a:lnTo>
                    <a:pt x="4320" y="17280"/>
                  </a:lnTo>
                  <a:lnTo>
                    <a:pt x="8640" y="8640"/>
                  </a:lnTo>
                  <a:lnTo>
                    <a:pt x="17280" y="4320"/>
                  </a:lnTo>
                  <a:cubicBezTo>
                    <a:pt x="17280" y="4320"/>
                    <a:pt x="12960" y="12960"/>
                    <a:pt x="12960" y="1296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0" name="Shape"/>
            <p:cNvSpPr/>
            <p:nvPr/>
          </p:nvSpPr>
          <p:spPr>
            <a:xfrm>
              <a:off x="-1" y="-2"/>
              <a:ext cx="803046" cy="8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1" name="Shape"/>
            <p:cNvSpPr/>
            <p:nvPr/>
          </p:nvSpPr>
          <p:spPr>
            <a:xfrm>
              <a:off x="372839" y="372841"/>
              <a:ext cx="5736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9" y="21600"/>
                    <a:pt x="21600" y="16759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ubicBezTo>
                    <a:pt x="4841" y="0"/>
                    <a:pt x="0" y="4841"/>
                    <a:pt x="0" y="10800"/>
                  </a:cubicBezTo>
                  <a:cubicBezTo>
                    <a:pt x="0" y="16759"/>
                    <a:pt x="484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6919584" y="3996044"/>
            <a:ext cx="322653" cy="236831"/>
            <a:chOff x="0" y="-1"/>
            <a:chExt cx="860406" cy="630965"/>
          </a:xfrm>
        </p:grpSpPr>
        <p:sp>
          <p:nvSpPr>
            <p:cNvPr id="1963" name="Shape"/>
            <p:cNvSpPr/>
            <p:nvPr/>
          </p:nvSpPr>
          <p:spPr>
            <a:xfrm>
              <a:off x="344158" y="258119"/>
              <a:ext cx="172085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4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636"/>
                  </a:moveTo>
                  <a:lnTo>
                    <a:pt x="2160" y="5891"/>
                  </a:lnTo>
                  <a:lnTo>
                    <a:pt x="19440" y="5891"/>
                  </a:lnTo>
                  <a:lnTo>
                    <a:pt x="19440" y="19636"/>
                  </a:lnTo>
                  <a:cubicBezTo>
                    <a:pt x="19440" y="19636"/>
                    <a:pt x="2160" y="19636"/>
                    <a:pt x="2160" y="19636"/>
                  </a:cubicBezTo>
                  <a:close/>
                  <a:moveTo>
                    <a:pt x="0" y="0"/>
                  </a:moveTo>
                  <a:lnTo>
                    <a:pt x="0" y="4909"/>
                  </a:lnTo>
                  <a:lnTo>
                    <a:pt x="1440" y="4909"/>
                  </a:lnTo>
                  <a:lnTo>
                    <a:pt x="1440" y="21600"/>
                  </a:lnTo>
                  <a:lnTo>
                    <a:pt x="5760" y="21600"/>
                  </a:lnTo>
                  <a:lnTo>
                    <a:pt x="5760" y="20618"/>
                  </a:lnTo>
                  <a:lnTo>
                    <a:pt x="15840" y="20618"/>
                  </a:lnTo>
                  <a:lnTo>
                    <a:pt x="15840" y="21600"/>
                  </a:lnTo>
                  <a:lnTo>
                    <a:pt x="20160" y="21600"/>
                  </a:lnTo>
                  <a:lnTo>
                    <a:pt x="20160" y="4909"/>
                  </a:lnTo>
                  <a:lnTo>
                    <a:pt x="21600" y="49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9" name="Group"/>
          <p:cNvGrpSpPr/>
          <p:nvPr/>
        </p:nvGrpSpPr>
        <p:grpSpPr>
          <a:xfrm>
            <a:off x="5887103" y="3996044"/>
            <a:ext cx="322653" cy="236831"/>
            <a:chOff x="0" y="-1"/>
            <a:chExt cx="860406" cy="630965"/>
          </a:xfrm>
        </p:grpSpPr>
        <p:sp>
          <p:nvSpPr>
            <p:cNvPr id="1966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618"/>
                  </a:moveTo>
                  <a:lnTo>
                    <a:pt x="720" y="20618"/>
                  </a:lnTo>
                  <a:lnTo>
                    <a:pt x="720" y="2945"/>
                  </a:lnTo>
                  <a:lnTo>
                    <a:pt x="20880" y="2945"/>
                  </a:lnTo>
                  <a:cubicBezTo>
                    <a:pt x="20880" y="2945"/>
                    <a:pt x="20880" y="20618"/>
                    <a:pt x="20880" y="20618"/>
                  </a:cubicBezTo>
                  <a:close/>
                  <a:moveTo>
                    <a:pt x="7200" y="1964"/>
                  </a:moveTo>
                  <a:lnTo>
                    <a:pt x="7200" y="0"/>
                  </a:lnTo>
                  <a:lnTo>
                    <a:pt x="2880" y="0"/>
                  </a:lnTo>
                  <a:lnTo>
                    <a:pt x="2880" y="1964"/>
                  </a:lnTo>
                  <a:lnTo>
                    <a:pt x="0" y="19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64"/>
                  </a:lnTo>
                  <a:cubicBezTo>
                    <a:pt x="21600" y="1964"/>
                    <a:pt x="7200" y="1964"/>
                    <a:pt x="7200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7" name="Shape"/>
            <p:cNvSpPr/>
            <p:nvPr/>
          </p:nvSpPr>
          <p:spPr>
            <a:xfrm>
              <a:off x="387179" y="157739"/>
              <a:ext cx="372844" cy="3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cubicBezTo>
                    <a:pt x="15839" y="1662"/>
                    <a:pt x="19938" y="5761"/>
                    <a:pt x="19938" y="10800"/>
                  </a:cubicBezTo>
                  <a:cubicBezTo>
                    <a:pt x="19938" y="15839"/>
                    <a:pt x="15839" y="19938"/>
                    <a:pt x="10800" y="19938"/>
                  </a:cubicBezTo>
                  <a:cubicBezTo>
                    <a:pt x="5761" y="19938"/>
                    <a:pt x="1662" y="15839"/>
                    <a:pt x="1662" y="10800"/>
                  </a:cubicBezTo>
                  <a:cubicBezTo>
                    <a:pt x="1662" y="5761"/>
                    <a:pt x="5761" y="1662"/>
                    <a:pt x="10800" y="1662"/>
                  </a:cubicBezTo>
                  <a:close/>
                  <a:moveTo>
                    <a:pt x="10800" y="21600"/>
                  </a:move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ubicBezTo>
                    <a:pt x="4840" y="0"/>
                    <a:pt x="0" y="4832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8" name="Shape"/>
            <p:cNvSpPr/>
            <p:nvPr/>
          </p:nvSpPr>
          <p:spPr>
            <a:xfrm>
              <a:off x="473218" y="243780"/>
              <a:ext cx="200763" cy="20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70" name="location, map"/>
          <p:cNvSpPr txBox="1"/>
          <p:nvPr/>
        </p:nvSpPr>
        <p:spPr>
          <a:xfrm>
            <a:off x="54001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location, map</a:t>
            </a:r>
          </a:p>
        </p:txBody>
      </p:sp>
      <p:sp>
        <p:nvSpPr>
          <p:cNvPr id="1971" name="mobile"/>
          <p:cNvSpPr txBox="1"/>
          <p:nvPr/>
        </p:nvSpPr>
        <p:spPr>
          <a:xfrm>
            <a:off x="1739274" y="1705044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mobile</a:t>
            </a:r>
          </a:p>
        </p:txBody>
      </p:sp>
      <p:sp>
        <p:nvSpPr>
          <p:cNvPr id="1972" name="menu overflow"/>
          <p:cNvSpPr txBox="1"/>
          <p:nvPr/>
        </p:nvSpPr>
        <p:spPr>
          <a:xfrm>
            <a:off x="263969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menu overflow</a:t>
            </a:r>
          </a:p>
        </p:txBody>
      </p:sp>
      <p:sp>
        <p:nvSpPr>
          <p:cNvPr id="1973" name="help"/>
          <p:cNvSpPr txBox="1"/>
          <p:nvPr/>
        </p:nvSpPr>
        <p:spPr>
          <a:xfrm>
            <a:off x="3851543" y="1705044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974" name="phone, call"/>
          <p:cNvSpPr txBox="1"/>
          <p:nvPr/>
        </p:nvSpPr>
        <p:spPr>
          <a:xfrm>
            <a:off x="4629436" y="1705044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phone, call</a:t>
            </a:r>
          </a:p>
        </p:txBody>
      </p:sp>
      <p:sp>
        <p:nvSpPr>
          <p:cNvPr id="1975" name="access, password, key"/>
          <p:cNvSpPr txBox="1"/>
          <p:nvPr/>
        </p:nvSpPr>
        <p:spPr>
          <a:xfrm>
            <a:off x="5647270" y="1722691"/>
            <a:ext cx="8023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access, password, key</a:t>
            </a:r>
          </a:p>
        </p:txBody>
      </p:sp>
      <p:sp>
        <p:nvSpPr>
          <p:cNvPr id="1976" name="project, planning"/>
          <p:cNvSpPr txBox="1"/>
          <p:nvPr/>
        </p:nvSpPr>
        <p:spPr>
          <a:xfrm>
            <a:off x="6867982" y="1711926"/>
            <a:ext cx="47963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project, planning</a:t>
            </a:r>
          </a:p>
        </p:txBody>
      </p:sp>
      <p:sp>
        <p:nvSpPr>
          <p:cNvPr id="1977" name="data"/>
          <p:cNvSpPr txBox="1"/>
          <p:nvPr/>
        </p:nvSpPr>
        <p:spPr>
          <a:xfrm>
            <a:off x="7954735" y="1705044"/>
            <a:ext cx="31731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</a:t>
            </a:r>
          </a:p>
        </p:txBody>
      </p:sp>
      <p:sp>
        <p:nvSpPr>
          <p:cNvPr id="1978" name="role"/>
          <p:cNvSpPr txBox="1"/>
          <p:nvPr/>
        </p:nvSpPr>
        <p:spPr>
          <a:xfrm>
            <a:off x="710091" y="2634611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role</a:t>
            </a:r>
          </a:p>
        </p:txBody>
      </p:sp>
      <p:sp>
        <p:nvSpPr>
          <p:cNvPr id="1979" name="rrs, feed"/>
          <p:cNvSpPr txBox="1"/>
          <p:nvPr/>
        </p:nvSpPr>
        <p:spPr>
          <a:xfrm>
            <a:off x="1693198" y="2644419"/>
            <a:ext cx="49363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rrs, feed</a:t>
            </a:r>
          </a:p>
        </p:txBody>
      </p:sp>
      <p:sp>
        <p:nvSpPr>
          <p:cNvPr id="1980" name="rating, star"/>
          <p:cNvSpPr txBox="1"/>
          <p:nvPr/>
        </p:nvSpPr>
        <p:spPr>
          <a:xfrm>
            <a:off x="2711430" y="2665478"/>
            <a:ext cx="53288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rating, star</a:t>
            </a:r>
          </a:p>
        </p:txBody>
      </p:sp>
      <p:sp>
        <p:nvSpPr>
          <p:cNvPr id="1981" name="like, heart"/>
          <p:cNvSpPr txBox="1"/>
          <p:nvPr/>
        </p:nvSpPr>
        <p:spPr>
          <a:xfrm>
            <a:off x="3730446" y="2639994"/>
            <a:ext cx="5598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like, heart</a:t>
            </a:r>
          </a:p>
        </p:txBody>
      </p:sp>
      <p:sp>
        <p:nvSpPr>
          <p:cNvPr id="1982" name="recommended"/>
          <p:cNvSpPr txBox="1"/>
          <p:nvPr/>
        </p:nvSpPr>
        <p:spPr>
          <a:xfrm>
            <a:off x="4680445" y="2639994"/>
            <a:ext cx="7864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recommended</a:t>
            </a:r>
          </a:p>
        </p:txBody>
      </p:sp>
      <p:sp>
        <p:nvSpPr>
          <p:cNvPr id="1983" name="repository, archive"/>
          <p:cNvSpPr txBox="1"/>
          <p:nvPr/>
        </p:nvSpPr>
        <p:spPr>
          <a:xfrm>
            <a:off x="5673724" y="2609198"/>
            <a:ext cx="803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repository, archive</a:t>
            </a:r>
          </a:p>
        </p:txBody>
      </p:sp>
      <p:sp>
        <p:nvSpPr>
          <p:cNvPr id="1984" name="report"/>
          <p:cNvSpPr txBox="1"/>
          <p:nvPr/>
        </p:nvSpPr>
        <p:spPr>
          <a:xfrm>
            <a:off x="6921144" y="2639994"/>
            <a:ext cx="3733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report</a:t>
            </a:r>
          </a:p>
        </p:txBody>
      </p:sp>
      <p:sp>
        <p:nvSpPr>
          <p:cNvPr id="1985" name="spaces"/>
          <p:cNvSpPr txBox="1"/>
          <p:nvPr/>
        </p:nvSpPr>
        <p:spPr>
          <a:xfrm>
            <a:off x="7922039" y="2633538"/>
            <a:ext cx="4364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spaces</a:t>
            </a:r>
          </a:p>
        </p:txBody>
      </p:sp>
      <p:sp>
        <p:nvSpPr>
          <p:cNvPr id="1986" name="idea"/>
          <p:cNvSpPr txBox="1"/>
          <p:nvPr/>
        </p:nvSpPr>
        <p:spPr>
          <a:xfrm>
            <a:off x="1744650" y="35729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idea</a:t>
            </a:r>
          </a:p>
        </p:txBody>
      </p:sp>
      <p:sp>
        <p:nvSpPr>
          <p:cNvPr id="1987" name="settings"/>
          <p:cNvSpPr txBox="1"/>
          <p:nvPr/>
        </p:nvSpPr>
        <p:spPr>
          <a:xfrm>
            <a:off x="696247" y="3580586"/>
            <a:ext cx="4575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</a:t>
            </a:r>
          </a:p>
        </p:txBody>
      </p:sp>
      <p:sp>
        <p:nvSpPr>
          <p:cNvPr id="1988" name="task, tasks"/>
          <p:cNvSpPr txBox="1"/>
          <p:nvPr/>
        </p:nvSpPr>
        <p:spPr>
          <a:xfrm>
            <a:off x="2676239" y="3572933"/>
            <a:ext cx="603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task, tasks</a:t>
            </a:r>
          </a:p>
        </p:txBody>
      </p:sp>
      <p:sp>
        <p:nvSpPr>
          <p:cNvPr id="1989" name="template"/>
          <p:cNvSpPr txBox="1"/>
          <p:nvPr/>
        </p:nvSpPr>
        <p:spPr>
          <a:xfrm>
            <a:off x="3759775" y="3588153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template</a:t>
            </a:r>
          </a:p>
        </p:txBody>
      </p:sp>
      <p:sp>
        <p:nvSpPr>
          <p:cNvPr id="1990" name="tag"/>
          <p:cNvSpPr txBox="1"/>
          <p:nvPr/>
        </p:nvSpPr>
        <p:spPr>
          <a:xfrm>
            <a:off x="4886006" y="357124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tag</a:t>
            </a:r>
          </a:p>
        </p:txBody>
      </p:sp>
      <p:sp>
        <p:nvSpPr>
          <p:cNvPr id="1991" name="tile, tiles, tile view"/>
          <p:cNvSpPr txBox="1"/>
          <p:nvPr/>
        </p:nvSpPr>
        <p:spPr>
          <a:xfrm>
            <a:off x="5831920" y="3530445"/>
            <a:ext cx="4867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tile, tiles, tile view</a:t>
            </a:r>
          </a:p>
        </p:txBody>
      </p:sp>
      <p:sp>
        <p:nvSpPr>
          <p:cNvPr id="1992" name="tools, toolbox"/>
          <p:cNvSpPr txBox="1"/>
          <p:nvPr/>
        </p:nvSpPr>
        <p:spPr>
          <a:xfrm>
            <a:off x="6769714" y="3615572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tools, toolbox</a:t>
            </a:r>
          </a:p>
        </p:txBody>
      </p:sp>
      <p:sp>
        <p:nvSpPr>
          <p:cNvPr id="1993" name="video"/>
          <p:cNvSpPr txBox="1"/>
          <p:nvPr/>
        </p:nvSpPr>
        <p:spPr>
          <a:xfrm>
            <a:off x="7909775" y="3607919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994" name="workspace"/>
          <p:cNvSpPr txBox="1"/>
          <p:nvPr/>
        </p:nvSpPr>
        <p:spPr>
          <a:xfrm>
            <a:off x="2667463" y="4432119"/>
            <a:ext cx="63157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workspace</a:t>
            </a:r>
          </a:p>
        </p:txBody>
      </p:sp>
      <p:sp>
        <p:nvSpPr>
          <p:cNvPr id="1995" name="inventory"/>
          <p:cNvSpPr txBox="1"/>
          <p:nvPr/>
        </p:nvSpPr>
        <p:spPr>
          <a:xfrm>
            <a:off x="3776618" y="4432119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inventory</a:t>
            </a:r>
          </a:p>
        </p:txBody>
      </p:sp>
      <p:sp>
        <p:nvSpPr>
          <p:cNvPr id="1996" name="music"/>
          <p:cNvSpPr txBox="1"/>
          <p:nvPr/>
        </p:nvSpPr>
        <p:spPr>
          <a:xfrm>
            <a:off x="724288" y="44553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</a:t>
            </a:r>
          </a:p>
        </p:txBody>
      </p:sp>
      <p:sp>
        <p:nvSpPr>
          <p:cNvPr id="1997" name="wikis"/>
          <p:cNvSpPr txBox="1"/>
          <p:nvPr/>
        </p:nvSpPr>
        <p:spPr>
          <a:xfrm>
            <a:off x="1792704" y="444952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wikis</a:t>
            </a:r>
          </a:p>
        </p:txBody>
      </p:sp>
      <p:sp>
        <p:nvSpPr>
          <p:cNvPr id="1998" name="bee"/>
          <p:cNvSpPr txBox="1"/>
          <p:nvPr/>
        </p:nvSpPr>
        <p:spPr>
          <a:xfrm>
            <a:off x="4872311" y="4455333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bee</a:t>
            </a:r>
          </a:p>
        </p:txBody>
      </p:sp>
      <p:sp>
        <p:nvSpPr>
          <p:cNvPr id="1999" name="camera"/>
          <p:cNvSpPr txBox="1"/>
          <p:nvPr/>
        </p:nvSpPr>
        <p:spPr>
          <a:xfrm>
            <a:off x="5838985" y="4455333"/>
            <a:ext cx="4350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camera</a:t>
            </a:r>
          </a:p>
        </p:txBody>
      </p:sp>
      <p:sp>
        <p:nvSpPr>
          <p:cNvPr id="2000" name="compass"/>
          <p:cNvSpPr txBox="1"/>
          <p:nvPr/>
        </p:nvSpPr>
        <p:spPr>
          <a:xfrm>
            <a:off x="7839743" y="4443042"/>
            <a:ext cx="54729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compass</a:t>
            </a:r>
          </a:p>
        </p:txBody>
      </p:sp>
      <p:sp>
        <p:nvSpPr>
          <p:cNvPr id="2001" name="archive, storage"/>
          <p:cNvSpPr txBox="1"/>
          <p:nvPr/>
        </p:nvSpPr>
        <p:spPr>
          <a:xfrm>
            <a:off x="6715952" y="4497971"/>
            <a:ext cx="7299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archive, storage</a:t>
            </a:r>
          </a:p>
        </p:txBody>
      </p:sp>
      <p:sp>
        <p:nvSpPr>
          <p:cNvPr id="2002" name="IBM Icons - Object Based cont."/>
          <p:cNvSpPr txBox="1"/>
          <p:nvPr/>
        </p:nvSpPr>
        <p:spPr>
          <a:xfrm>
            <a:off x="689260" y="497102"/>
            <a:ext cx="697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</a:t>
            </a:r>
          </a:p>
        </p:txBody>
      </p:sp>
      <p:sp>
        <p:nvSpPr>
          <p:cNvPr id="2003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2370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IBM Icons - Object Based cont.."/>
          <p:cNvSpPr txBox="1"/>
          <p:nvPr/>
        </p:nvSpPr>
        <p:spPr>
          <a:xfrm>
            <a:off x="689260" y="490495"/>
            <a:ext cx="7553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cont..</a:t>
            </a:r>
          </a:p>
        </p:txBody>
      </p:sp>
      <p:sp>
        <p:nvSpPr>
          <p:cNvPr id="2012" name="Shape"/>
          <p:cNvSpPr/>
          <p:nvPr/>
        </p:nvSpPr>
        <p:spPr>
          <a:xfrm>
            <a:off x="8030202" y="1227681"/>
            <a:ext cx="171338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14400"/>
                </a:moveTo>
                <a:lnTo>
                  <a:pt x="1350" y="14400"/>
                </a:lnTo>
                <a:lnTo>
                  <a:pt x="1350" y="7200"/>
                </a:lnTo>
                <a:lnTo>
                  <a:pt x="8100" y="7200"/>
                </a:lnTo>
                <a:cubicBezTo>
                  <a:pt x="8100" y="7200"/>
                  <a:pt x="8100" y="14400"/>
                  <a:pt x="8100" y="14400"/>
                </a:cubicBezTo>
                <a:close/>
                <a:moveTo>
                  <a:pt x="0" y="6480"/>
                </a:moveTo>
                <a:lnTo>
                  <a:pt x="0" y="15120"/>
                </a:lnTo>
                <a:lnTo>
                  <a:pt x="9450" y="15120"/>
                </a:lnTo>
                <a:lnTo>
                  <a:pt x="21600" y="21600"/>
                </a:lnTo>
                <a:lnTo>
                  <a:pt x="21600" y="0"/>
                </a:lnTo>
                <a:lnTo>
                  <a:pt x="9450" y="6480"/>
                </a:lnTo>
                <a:cubicBezTo>
                  <a:pt x="9450" y="6480"/>
                  <a:pt x="0" y="6480"/>
                  <a:pt x="0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3" name="Shape"/>
          <p:cNvSpPr/>
          <p:nvPr/>
        </p:nvSpPr>
        <p:spPr>
          <a:xfrm>
            <a:off x="8099807" y="1356302"/>
            <a:ext cx="32127" cy="64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11911" y="21600"/>
                  <a:pt x="21600" y="16755"/>
                  <a:pt x="21600" y="10800"/>
                </a:cubicBezTo>
                <a:cubicBezTo>
                  <a:pt x="21600" y="4845"/>
                  <a:pt x="1191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4" name="Shape"/>
          <p:cNvSpPr/>
          <p:nvPr/>
        </p:nvSpPr>
        <p:spPr>
          <a:xfrm>
            <a:off x="8004022" y="2211492"/>
            <a:ext cx="214172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20880"/>
                </a:moveTo>
                <a:lnTo>
                  <a:pt x="1080" y="20880"/>
                </a:lnTo>
                <a:lnTo>
                  <a:pt x="1080" y="720"/>
                </a:lnTo>
                <a:lnTo>
                  <a:pt x="11880" y="720"/>
                </a:lnTo>
                <a:lnTo>
                  <a:pt x="11880" y="6480"/>
                </a:lnTo>
                <a:lnTo>
                  <a:pt x="20520" y="6480"/>
                </a:lnTo>
                <a:cubicBezTo>
                  <a:pt x="20520" y="6480"/>
                  <a:pt x="20520" y="20880"/>
                  <a:pt x="20520" y="20880"/>
                </a:cubicBezTo>
                <a:close/>
                <a:moveTo>
                  <a:pt x="1296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760"/>
                </a:lnTo>
                <a:cubicBezTo>
                  <a:pt x="21600" y="5760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017" name="Group"/>
          <p:cNvGrpSpPr/>
          <p:nvPr/>
        </p:nvGrpSpPr>
        <p:grpSpPr>
          <a:xfrm>
            <a:off x="742824" y="1231544"/>
            <a:ext cx="267715" cy="321555"/>
            <a:chOff x="-1" y="-1"/>
            <a:chExt cx="713903" cy="856686"/>
          </a:xfrm>
        </p:grpSpPr>
        <p:sp>
          <p:nvSpPr>
            <p:cNvPr id="2015" name="Shape"/>
            <p:cNvSpPr/>
            <p:nvPr/>
          </p:nvSpPr>
          <p:spPr>
            <a:xfrm>
              <a:off x="235587" y="249866"/>
              <a:ext cx="287292" cy="25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2" y="0"/>
                  </a:moveTo>
                  <a:lnTo>
                    <a:pt x="8718" y="12618"/>
                  </a:lnTo>
                  <a:lnTo>
                    <a:pt x="3036" y="6309"/>
                  </a:lnTo>
                  <a:lnTo>
                    <a:pt x="0" y="9680"/>
                  </a:lnTo>
                  <a:lnTo>
                    <a:pt x="5682" y="15989"/>
                  </a:lnTo>
                  <a:lnTo>
                    <a:pt x="2906" y="19072"/>
                  </a:lnTo>
                  <a:lnTo>
                    <a:pt x="4424" y="20757"/>
                  </a:lnTo>
                  <a:lnTo>
                    <a:pt x="7200" y="17675"/>
                  </a:lnTo>
                  <a:lnTo>
                    <a:pt x="10735" y="21600"/>
                  </a:lnTo>
                  <a:lnTo>
                    <a:pt x="13771" y="18229"/>
                  </a:lnTo>
                  <a:lnTo>
                    <a:pt x="10236" y="14304"/>
                  </a:lnTo>
                  <a:lnTo>
                    <a:pt x="21600" y="1686"/>
                  </a:lnTo>
                  <a:cubicBezTo>
                    <a:pt x="21600" y="1686"/>
                    <a:pt x="20082" y="0"/>
                    <a:pt x="200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16" name="Shape"/>
            <p:cNvSpPr/>
            <p:nvPr/>
          </p:nvSpPr>
          <p:spPr>
            <a:xfrm>
              <a:off x="-2" y="-2"/>
              <a:ext cx="713905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8720"/>
                  </a:moveTo>
                  <a:cubicBezTo>
                    <a:pt x="5127" y="18720"/>
                    <a:pt x="864" y="15167"/>
                    <a:pt x="864" y="10800"/>
                  </a:cubicBezTo>
                  <a:cubicBezTo>
                    <a:pt x="864" y="6433"/>
                    <a:pt x="5127" y="2880"/>
                    <a:pt x="10368" y="2880"/>
                  </a:cubicBezTo>
                  <a:cubicBezTo>
                    <a:pt x="15609" y="2880"/>
                    <a:pt x="19872" y="6433"/>
                    <a:pt x="19872" y="10800"/>
                  </a:cubicBezTo>
                  <a:cubicBezTo>
                    <a:pt x="19872" y="15167"/>
                    <a:pt x="15609" y="18720"/>
                    <a:pt x="10368" y="18720"/>
                  </a:cubicBezTo>
                  <a:close/>
                  <a:moveTo>
                    <a:pt x="20696" y="10080"/>
                  </a:moveTo>
                  <a:cubicBezTo>
                    <a:pt x="20439" y="7488"/>
                    <a:pt x="18811" y="5221"/>
                    <a:pt x="16416" y="3785"/>
                  </a:cubicBezTo>
                  <a:lnTo>
                    <a:pt x="16416" y="0"/>
                  </a:lnTo>
                  <a:lnTo>
                    <a:pt x="4320" y="0"/>
                  </a:lnTo>
                  <a:lnTo>
                    <a:pt x="4320" y="3785"/>
                  </a:lnTo>
                  <a:cubicBezTo>
                    <a:pt x="1705" y="5353"/>
                    <a:pt x="0" y="7910"/>
                    <a:pt x="0" y="10800"/>
                  </a:cubicBezTo>
                  <a:cubicBezTo>
                    <a:pt x="0" y="13690"/>
                    <a:pt x="1705" y="16247"/>
                    <a:pt x="4320" y="17815"/>
                  </a:cubicBezTo>
                  <a:lnTo>
                    <a:pt x="4320" y="21600"/>
                  </a:lnTo>
                  <a:lnTo>
                    <a:pt x="16416" y="21600"/>
                  </a:lnTo>
                  <a:lnTo>
                    <a:pt x="16416" y="17815"/>
                  </a:lnTo>
                  <a:cubicBezTo>
                    <a:pt x="18811" y="16379"/>
                    <a:pt x="20439" y="14112"/>
                    <a:pt x="20696" y="11520"/>
                  </a:cubicBezTo>
                  <a:lnTo>
                    <a:pt x="21600" y="11520"/>
                  </a:lnTo>
                  <a:lnTo>
                    <a:pt x="21600" y="10080"/>
                  </a:lnTo>
                  <a:cubicBezTo>
                    <a:pt x="21600" y="10080"/>
                    <a:pt x="20696" y="10080"/>
                    <a:pt x="20696" y="100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18" name="watch, clock, time"/>
          <p:cNvSpPr txBox="1"/>
          <p:nvPr/>
        </p:nvSpPr>
        <p:spPr>
          <a:xfrm>
            <a:off x="620266" y="1696231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watch, clock, time</a:t>
            </a:r>
          </a:p>
        </p:txBody>
      </p:sp>
      <p:grpSp>
        <p:nvGrpSpPr>
          <p:cNvPr id="2023" name="Group"/>
          <p:cNvGrpSpPr/>
          <p:nvPr/>
        </p:nvGrpSpPr>
        <p:grpSpPr>
          <a:xfrm>
            <a:off x="1827517" y="1231544"/>
            <a:ext cx="235589" cy="321555"/>
            <a:chOff x="0" y="-1"/>
            <a:chExt cx="628237" cy="856686"/>
          </a:xfrm>
        </p:grpSpPr>
        <p:sp>
          <p:nvSpPr>
            <p:cNvPr id="2019" name="Circle"/>
            <p:cNvSpPr/>
            <p:nvPr/>
          </p:nvSpPr>
          <p:spPr>
            <a:xfrm>
              <a:off x="228448" y="114225"/>
              <a:ext cx="171341" cy="1713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0" name="Shape"/>
            <p:cNvSpPr/>
            <p:nvPr/>
          </p:nvSpPr>
          <p:spPr>
            <a:xfrm>
              <a:off x="228448" y="342673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1" name="Shape"/>
            <p:cNvSpPr/>
            <p:nvPr/>
          </p:nvSpPr>
          <p:spPr>
            <a:xfrm>
              <a:off x="228448" y="571121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2" name="Shape"/>
            <p:cNvSpPr/>
            <p:nvPr/>
          </p:nvSpPr>
          <p:spPr>
            <a:xfrm>
              <a:off x="-1" y="-2"/>
              <a:ext cx="628238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880"/>
                  </a:moveTo>
                  <a:lnTo>
                    <a:pt x="4909" y="20880"/>
                  </a:lnTo>
                  <a:lnTo>
                    <a:pt x="4909" y="720"/>
                  </a:lnTo>
                  <a:lnTo>
                    <a:pt x="16691" y="720"/>
                  </a:lnTo>
                  <a:cubicBezTo>
                    <a:pt x="16691" y="720"/>
                    <a:pt x="16691" y="20880"/>
                    <a:pt x="16691" y="20880"/>
                  </a:cubicBezTo>
                  <a:close/>
                  <a:moveTo>
                    <a:pt x="21600" y="8640"/>
                  </a:moveTo>
                  <a:lnTo>
                    <a:pt x="17673" y="8640"/>
                  </a:lnTo>
                  <a:lnTo>
                    <a:pt x="17673" y="7200"/>
                  </a:lnTo>
                  <a:lnTo>
                    <a:pt x="21600" y="2880"/>
                  </a:lnTo>
                  <a:lnTo>
                    <a:pt x="17673" y="2880"/>
                  </a:lnTo>
                  <a:lnTo>
                    <a:pt x="17673" y="0"/>
                  </a:lnTo>
                  <a:lnTo>
                    <a:pt x="3927" y="0"/>
                  </a:lnTo>
                  <a:lnTo>
                    <a:pt x="3927" y="2880"/>
                  </a:lnTo>
                  <a:lnTo>
                    <a:pt x="0" y="2880"/>
                  </a:lnTo>
                  <a:lnTo>
                    <a:pt x="3927" y="7200"/>
                  </a:lnTo>
                  <a:lnTo>
                    <a:pt x="3927" y="8640"/>
                  </a:lnTo>
                  <a:lnTo>
                    <a:pt x="0" y="8640"/>
                  </a:lnTo>
                  <a:lnTo>
                    <a:pt x="3927" y="12960"/>
                  </a:lnTo>
                  <a:lnTo>
                    <a:pt x="3927" y="14400"/>
                  </a:lnTo>
                  <a:lnTo>
                    <a:pt x="0" y="14400"/>
                  </a:lnTo>
                  <a:lnTo>
                    <a:pt x="3927" y="18720"/>
                  </a:lnTo>
                  <a:lnTo>
                    <a:pt x="3927" y="21600"/>
                  </a:lnTo>
                  <a:lnTo>
                    <a:pt x="17673" y="21600"/>
                  </a:lnTo>
                  <a:lnTo>
                    <a:pt x="17673" y="18720"/>
                  </a:lnTo>
                  <a:lnTo>
                    <a:pt x="21600" y="14400"/>
                  </a:lnTo>
                  <a:lnTo>
                    <a:pt x="17673" y="14400"/>
                  </a:lnTo>
                  <a:lnTo>
                    <a:pt x="17673" y="12960"/>
                  </a:lnTo>
                  <a:cubicBezTo>
                    <a:pt x="17673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4" name="traffic"/>
          <p:cNvSpPr txBox="1"/>
          <p:nvPr/>
        </p:nvSpPr>
        <p:spPr>
          <a:xfrm>
            <a:off x="1739558" y="1689629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traffic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2841743" y="1231545"/>
            <a:ext cx="267747" cy="321555"/>
            <a:chOff x="3" y="0"/>
            <a:chExt cx="713990" cy="856683"/>
          </a:xfrm>
        </p:grpSpPr>
        <p:sp>
          <p:nvSpPr>
            <p:cNvPr id="2025" name="Shape"/>
            <p:cNvSpPr/>
            <p:nvPr/>
          </p:nvSpPr>
          <p:spPr>
            <a:xfrm>
              <a:off x="157055" y="771012"/>
              <a:ext cx="285565" cy="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6" name="Shape"/>
            <p:cNvSpPr/>
            <p:nvPr/>
          </p:nvSpPr>
          <p:spPr>
            <a:xfrm>
              <a:off x="3" y="0"/>
              <a:ext cx="599612" cy="59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6" h="21600" extrusionOk="0">
                  <a:moveTo>
                    <a:pt x="15801" y="18064"/>
                  </a:moveTo>
                  <a:cubicBezTo>
                    <a:pt x="14163" y="19684"/>
                    <a:pt x="12065" y="20571"/>
                    <a:pt x="9843" y="20571"/>
                  </a:cubicBezTo>
                  <a:cubicBezTo>
                    <a:pt x="7464" y="20571"/>
                    <a:pt x="5227" y="19555"/>
                    <a:pt x="3545" y="17710"/>
                  </a:cubicBezTo>
                  <a:cubicBezTo>
                    <a:pt x="184" y="14022"/>
                    <a:pt x="77" y="8095"/>
                    <a:pt x="3223" y="4263"/>
                  </a:cubicBezTo>
                  <a:cubicBezTo>
                    <a:pt x="3223" y="4263"/>
                    <a:pt x="15801" y="18064"/>
                    <a:pt x="15801" y="18064"/>
                  </a:cubicBezTo>
                  <a:close/>
                  <a:moveTo>
                    <a:pt x="9843" y="1029"/>
                  </a:moveTo>
                  <a:cubicBezTo>
                    <a:pt x="12222" y="1029"/>
                    <a:pt x="14459" y="2045"/>
                    <a:pt x="16141" y="3890"/>
                  </a:cubicBezTo>
                  <a:cubicBezTo>
                    <a:pt x="19502" y="7579"/>
                    <a:pt x="19609" y="13505"/>
                    <a:pt x="16463" y="17337"/>
                  </a:cubicBezTo>
                  <a:lnTo>
                    <a:pt x="3885" y="3536"/>
                  </a:lnTo>
                  <a:cubicBezTo>
                    <a:pt x="5523" y="1916"/>
                    <a:pt x="7621" y="1029"/>
                    <a:pt x="9843" y="1029"/>
                  </a:cubicBezTo>
                  <a:close/>
                  <a:moveTo>
                    <a:pt x="2882" y="18437"/>
                  </a:moveTo>
                  <a:cubicBezTo>
                    <a:pt x="4804" y="20546"/>
                    <a:pt x="7323" y="21600"/>
                    <a:pt x="9843" y="21600"/>
                  </a:cubicBezTo>
                  <a:cubicBezTo>
                    <a:pt x="12217" y="21600"/>
                    <a:pt x="14590" y="20663"/>
                    <a:pt x="16464" y="18792"/>
                  </a:cubicBezTo>
                  <a:lnTo>
                    <a:pt x="16472" y="18801"/>
                  </a:lnTo>
                  <a:lnTo>
                    <a:pt x="17135" y="18074"/>
                  </a:lnTo>
                  <a:lnTo>
                    <a:pt x="17127" y="18065"/>
                  </a:lnTo>
                  <a:cubicBezTo>
                    <a:pt x="20643" y="13826"/>
                    <a:pt x="20536" y="7258"/>
                    <a:pt x="16804" y="3163"/>
                  </a:cubicBezTo>
                  <a:cubicBezTo>
                    <a:pt x="14882" y="1054"/>
                    <a:pt x="12362" y="0"/>
                    <a:pt x="9843" y="0"/>
                  </a:cubicBezTo>
                  <a:cubicBezTo>
                    <a:pt x="7469" y="0"/>
                    <a:pt x="5096" y="937"/>
                    <a:pt x="3222" y="2808"/>
                  </a:cubicBezTo>
                  <a:lnTo>
                    <a:pt x="3214" y="2799"/>
                  </a:lnTo>
                  <a:lnTo>
                    <a:pt x="2551" y="3526"/>
                  </a:lnTo>
                  <a:lnTo>
                    <a:pt x="2559" y="3535"/>
                  </a:lnTo>
                  <a:cubicBezTo>
                    <a:pt x="-957" y="7774"/>
                    <a:pt x="-850" y="14342"/>
                    <a:pt x="2882" y="18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7" name="Shape"/>
            <p:cNvSpPr/>
            <p:nvPr/>
          </p:nvSpPr>
          <p:spPr>
            <a:xfrm>
              <a:off x="7136" y="7138"/>
              <a:ext cx="706859" cy="70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4" y="0"/>
                  </a:moveTo>
                  <a:lnTo>
                    <a:pt x="16660" y="1234"/>
                  </a:lnTo>
                  <a:cubicBezTo>
                    <a:pt x="18720" y="3294"/>
                    <a:pt x="19855" y="6033"/>
                    <a:pt x="19855" y="8947"/>
                  </a:cubicBezTo>
                  <a:cubicBezTo>
                    <a:pt x="19855" y="11861"/>
                    <a:pt x="18720" y="14600"/>
                    <a:pt x="16660" y="16660"/>
                  </a:cubicBezTo>
                  <a:cubicBezTo>
                    <a:pt x="14601" y="18720"/>
                    <a:pt x="11861" y="19855"/>
                    <a:pt x="8947" y="19855"/>
                  </a:cubicBezTo>
                  <a:cubicBezTo>
                    <a:pt x="6033" y="19855"/>
                    <a:pt x="3294" y="18720"/>
                    <a:pt x="1234" y="16660"/>
                  </a:cubicBezTo>
                  <a:lnTo>
                    <a:pt x="0" y="17894"/>
                  </a:lnTo>
                  <a:cubicBezTo>
                    <a:pt x="2389" y="20284"/>
                    <a:pt x="5567" y="21600"/>
                    <a:pt x="8947" y="21600"/>
                  </a:cubicBezTo>
                  <a:cubicBezTo>
                    <a:pt x="12328" y="21600"/>
                    <a:pt x="15505" y="20284"/>
                    <a:pt x="17894" y="17894"/>
                  </a:cubicBezTo>
                  <a:cubicBezTo>
                    <a:pt x="20284" y="15505"/>
                    <a:pt x="21600" y="12327"/>
                    <a:pt x="21600" y="8947"/>
                  </a:cubicBezTo>
                  <a:cubicBezTo>
                    <a:pt x="21600" y="5567"/>
                    <a:pt x="20284" y="2389"/>
                    <a:pt x="178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9" name="world, globe"/>
          <p:cNvSpPr txBox="1"/>
          <p:nvPr/>
        </p:nvSpPr>
        <p:spPr>
          <a:xfrm>
            <a:off x="2764873" y="1706950"/>
            <a:ext cx="421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world, globe</a:t>
            </a:r>
          </a:p>
        </p:txBody>
      </p:sp>
      <p:grpSp>
        <p:nvGrpSpPr>
          <p:cNvPr id="2033" name="Group"/>
          <p:cNvGrpSpPr/>
          <p:nvPr/>
        </p:nvGrpSpPr>
        <p:grpSpPr>
          <a:xfrm>
            <a:off x="3845289" y="1285137"/>
            <a:ext cx="321258" cy="214371"/>
            <a:chOff x="0" y="0"/>
            <a:chExt cx="856685" cy="571126"/>
          </a:xfrm>
        </p:grpSpPr>
        <p:sp>
          <p:nvSpPr>
            <p:cNvPr id="2030" name="Shape"/>
            <p:cNvSpPr/>
            <p:nvPr/>
          </p:nvSpPr>
          <p:spPr>
            <a:xfrm>
              <a:off x="-1" y="-1"/>
              <a:ext cx="856687" cy="57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320"/>
                  </a:moveTo>
                  <a:lnTo>
                    <a:pt x="720" y="43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4320"/>
                    <a:pt x="20880" y="4320"/>
                  </a:cubicBezTo>
                  <a:close/>
                  <a:moveTo>
                    <a:pt x="20880" y="20520"/>
                  </a:moveTo>
                  <a:lnTo>
                    <a:pt x="720" y="20520"/>
                  </a:lnTo>
                  <a:lnTo>
                    <a:pt x="720" y="7560"/>
                  </a:lnTo>
                  <a:lnTo>
                    <a:pt x="20880" y="7560"/>
                  </a:lnTo>
                  <a:cubicBezTo>
                    <a:pt x="20880" y="756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1" name="Shape"/>
            <p:cNvSpPr/>
            <p:nvPr/>
          </p:nvSpPr>
          <p:spPr>
            <a:xfrm>
              <a:off x="11422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2" name="Shape"/>
            <p:cNvSpPr/>
            <p:nvPr/>
          </p:nvSpPr>
          <p:spPr>
            <a:xfrm>
              <a:off x="25700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4" name="payment, credit card"/>
          <p:cNvSpPr txBox="1"/>
          <p:nvPr/>
        </p:nvSpPr>
        <p:spPr>
          <a:xfrm>
            <a:off x="3711177" y="1713693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payment, credit card</a:t>
            </a:r>
          </a:p>
        </p:txBody>
      </p:sp>
      <p:grpSp>
        <p:nvGrpSpPr>
          <p:cNvPr id="2037" name="Group"/>
          <p:cNvGrpSpPr/>
          <p:nvPr/>
        </p:nvGrpSpPr>
        <p:grpSpPr>
          <a:xfrm>
            <a:off x="4934491" y="1231545"/>
            <a:ext cx="203464" cy="321555"/>
            <a:chOff x="-1" y="0"/>
            <a:chExt cx="542568" cy="856685"/>
          </a:xfrm>
        </p:grpSpPr>
        <p:sp>
          <p:nvSpPr>
            <p:cNvPr id="2035" name="Shape"/>
            <p:cNvSpPr/>
            <p:nvPr/>
          </p:nvSpPr>
          <p:spPr>
            <a:xfrm>
              <a:off x="71390" y="-1"/>
              <a:ext cx="399788" cy="6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764"/>
                  </a:moveTo>
                  <a:lnTo>
                    <a:pt x="1543" y="12764"/>
                  </a:lnTo>
                  <a:lnTo>
                    <a:pt x="1543" y="11782"/>
                  </a:lnTo>
                  <a:lnTo>
                    <a:pt x="6171" y="11782"/>
                  </a:lnTo>
                  <a:cubicBezTo>
                    <a:pt x="7024" y="11782"/>
                    <a:pt x="7714" y="11342"/>
                    <a:pt x="7714" y="10800"/>
                  </a:cubicBezTo>
                  <a:cubicBezTo>
                    <a:pt x="7714" y="10258"/>
                    <a:pt x="7024" y="9818"/>
                    <a:pt x="6171" y="9818"/>
                  </a:cubicBezTo>
                  <a:lnTo>
                    <a:pt x="1543" y="9818"/>
                  </a:lnTo>
                  <a:lnTo>
                    <a:pt x="1543" y="8836"/>
                  </a:lnTo>
                  <a:lnTo>
                    <a:pt x="6171" y="8836"/>
                  </a:lnTo>
                  <a:cubicBezTo>
                    <a:pt x="7024" y="8836"/>
                    <a:pt x="7714" y="8397"/>
                    <a:pt x="7714" y="7855"/>
                  </a:cubicBezTo>
                  <a:cubicBezTo>
                    <a:pt x="7714" y="7312"/>
                    <a:pt x="7024" y="6873"/>
                    <a:pt x="6171" y="6873"/>
                  </a:cubicBezTo>
                  <a:lnTo>
                    <a:pt x="1543" y="6873"/>
                  </a:lnTo>
                  <a:cubicBezTo>
                    <a:pt x="1543" y="3624"/>
                    <a:pt x="5696" y="982"/>
                    <a:pt x="10800" y="982"/>
                  </a:cubicBezTo>
                  <a:cubicBezTo>
                    <a:pt x="15904" y="982"/>
                    <a:pt x="20057" y="3624"/>
                    <a:pt x="20057" y="6873"/>
                  </a:cubicBezTo>
                  <a:lnTo>
                    <a:pt x="15429" y="6873"/>
                  </a:lnTo>
                  <a:cubicBezTo>
                    <a:pt x="14576" y="6873"/>
                    <a:pt x="13886" y="7312"/>
                    <a:pt x="13886" y="7855"/>
                  </a:cubicBezTo>
                  <a:cubicBezTo>
                    <a:pt x="13886" y="8397"/>
                    <a:pt x="14576" y="8836"/>
                    <a:pt x="15429" y="8836"/>
                  </a:cubicBezTo>
                  <a:lnTo>
                    <a:pt x="20057" y="8836"/>
                  </a:lnTo>
                  <a:lnTo>
                    <a:pt x="20057" y="9818"/>
                  </a:lnTo>
                  <a:lnTo>
                    <a:pt x="15429" y="9818"/>
                  </a:lnTo>
                  <a:cubicBezTo>
                    <a:pt x="14576" y="9818"/>
                    <a:pt x="13886" y="10258"/>
                    <a:pt x="13886" y="10800"/>
                  </a:cubicBezTo>
                  <a:cubicBezTo>
                    <a:pt x="13886" y="11342"/>
                    <a:pt x="14576" y="11782"/>
                    <a:pt x="15429" y="11782"/>
                  </a:cubicBezTo>
                  <a:lnTo>
                    <a:pt x="20057" y="11782"/>
                  </a:lnTo>
                  <a:lnTo>
                    <a:pt x="20057" y="12764"/>
                  </a:lnTo>
                  <a:lnTo>
                    <a:pt x="15429" y="12764"/>
                  </a:lnTo>
                  <a:cubicBezTo>
                    <a:pt x="14576" y="12764"/>
                    <a:pt x="13886" y="13203"/>
                    <a:pt x="13886" y="13745"/>
                  </a:cubicBezTo>
                  <a:cubicBezTo>
                    <a:pt x="13886" y="14288"/>
                    <a:pt x="14576" y="14727"/>
                    <a:pt x="15429" y="14727"/>
                  </a:cubicBezTo>
                  <a:lnTo>
                    <a:pt x="20057" y="14727"/>
                  </a:lnTo>
                  <a:cubicBezTo>
                    <a:pt x="20057" y="17975"/>
                    <a:pt x="15904" y="20618"/>
                    <a:pt x="10800" y="20618"/>
                  </a:cubicBezTo>
                  <a:cubicBezTo>
                    <a:pt x="5696" y="20618"/>
                    <a:pt x="1543" y="17975"/>
                    <a:pt x="1543" y="14727"/>
                  </a:cubicBezTo>
                  <a:lnTo>
                    <a:pt x="6171" y="14727"/>
                  </a:lnTo>
                  <a:cubicBezTo>
                    <a:pt x="7024" y="14727"/>
                    <a:pt x="7714" y="14288"/>
                    <a:pt x="7714" y="13745"/>
                  </a:cubicBezTo>
                  <a:cubicBezTo>
                    <a:pt x="7714" y="13203"/>
                    <a:pt x="7024" y="12764"/>
                    <a:pt x="6171" y="12764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8523"/>
                    <a:pt x="21600" y="14727"/>
                  </a:cubicBezTo>
                  <a:lnTo>
                    <a:pt x="21600" y="6873"/>
                  </a:lnTo>
                  <a:cubicBezTo>
                    <a:pt x="21600" y="3077"/>
                    <a:pt x="16764" y="0"/>
                    <a:pt x="10800" y="0"/>
                  </a:cubicBezTo>
                  <a:cubicBezTo>
                    <a:pt x="4836" y="0"/>
                    <a:pt x="0" y="3077"/>
                    <a:pt x="0" y="6873"/>
                  </a:cubicBezTo>
                  <a:lnTo>
                    <a:pt x="0" y="14727"/>
                  </a:lnTo>
                  <a:cubicBezTo>
                    <a:pt x="0" y="18523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6" name="Shape"/>
            <p:cNvSpPr/>
            <p:nvPr/>
          </p:nvSpPr>
          <p:spPr>
            <a:xfrm>
              <a:off x="-2" y="428342"/>
              <a:ext cx="542570" cy="42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63" y="0"/>
                  </a:lnTo>
                  <a:cubicBezTo>
                    <a:pt x="20463" y="6749"/>
                    <a:pt x="16128" y="12240"/>
                    <a:pt x="10800" y="12240"/>
                  </a:cubicBezTo>
                  <a:cubicBezTo>
                    <a:pt x="5472" y="12240"/>
                    <a:pt x="1137" y="6749"/>
                    <a:pt x="1137" y="0"/>
                  </a:cubicBezTo>
                  <a:lnTo>
                    <a:pt x="0" y="0"/>
                  </a:lnTo>
                  <a:cubicBezTo>
                    <a:pt x="0" y="7302"/>
                    <a:pt x="4540" y="13285"/>
                    <a:pt x="10232" y="13661"/>
                  </a:cubicBezTo>
                  <a:lnTo>
                    <a:pt x="10232" y="20160"/>
                  </a:lnTo>
                  <a:lnTo>
                    <a:pt x="6253" y="20160"/>
                  </a:lnTo>
                  <a:lnTo>
                    <a:pt x="6253" y="21600"/>
                  </a:lnTo>
                  <a:lnTo>
                    <a:pt x="15347" y="21600"/>
                  </a:lnTo>
                  <a:lnTo>
                    <a:pt x="15347" y="20160"/>
                  </a:lnTo>
                  <a:lnTo>
                    <a:pt x="11368" y="20160"/>
                  </a:lnTo>
                  <a:lnTo>
                    <a:pt x="11368" y="13661"/>
                  </a:lnTo>
                  <a:cubicBezTo>
                    <a:pt x="17060" y="13285"/>
                    <a:pt x="21600" y="7302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8" name="microphone, recording"/>
          <p:cNvSpPr txBox="1"/>
          <p:nvPr/>
        </p:nvSpPr>
        <p:spPr>
          <a:xfrm>
            <a:off x="4714849" y="1700267"/>
            <a:ext cx="6427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microphone, recording</a:t>
            </a:r>
          </a:p>
        </p:txBody>
      </p:sp>
      <p:sp>
        <p:nvSpPr>
          <p:cNvPr id="2039" name="Shape"/>
          <p:cNvSpPr/>
          <p:nvPr/>
        </p:nvSpPr>
        <p:spPr>
          <a:xfrm>
            <a:off x="5905897" y="1263701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60" y="17910"/>
                </a:moveTo>
                <a:lnTo>
                  <a:pt x="14760" y="2628"/>
                </a:lnTo>
                <a:lnTo>
                  <a:pt x="20880" y="1098"/>
                </a:lnTo>
                <a:lnTo>
                  <a:pt x="20880" y="16380"/>
                </a:lnTo>
                <a:cubicBezTo>
                  <a:pt x="20880" y="16380"/>
                  <a:pt x="14760" y="17910"/>
                  <a:pt x="14760" y="17910"/>
                </a:cubicBezTo>
                <a:close/>
                <a:moveTo>
                  <a:pt x="720" y="2538"/>
                </a:moveTo>
                <a:lnTo>
                  <a:pt x="6840" y="1008"/>
                </a:lnTo>
                <a:lnTo>
                  <a:pt x="6840" y="16290"/>
                </a:lnTo>
                <a:lnTo>
                  <a:pt x="720" y="17820"/>
                </a:lnTo>
                <a:cubicBezTo>
                  <a:pt x="720" y="17820"/>
                  <a:pt x="720" y="2538"/>
                  <a:pt x="720" y="2538"/>
                </a:cubicBezTo>
                <a:close/>
                <a:moveTo>
                  <a:pt x="14040" y="17910"/>
                </a:moveTo>
                <a:lnTo>
                  <a:pt x="7560" y="16290"/>
                </a:lnTo>
                <a:lnTo>
                  <a:pt x="7560" y="1008"/>
                </a:lnTo>
                <a:lnTo>
                  <a:pt x="14040" y="2628"/>
                </a:lnTo>
                <a:cubicBezTo>
                  <a:pt x="14040" y="2628"/>
                  <a:pt x="14040" y="17910"/>
                  <a:pt x="14040" y="17910"/>
                </a:cubicBezTo>
                <a:close/>
                <a:moveTo>
                  <a:pt x="14400" y="1800"/>
                </a:moveTo>
                <a:lnTo>
                  <a:pt x="7200" y="0"/>
                </a:lnTo>
                <a:lnTo>
                  <a:pt x="0" y="1800"/>
                </a:lnTo>
                <a:lnTo>
                  <a:pt x="0" y="21600"/>
                </a:lnTo>
                <a:lnTo>
                  <a:pt x="7200" y="19800"/>
                </a:lnTo>
                <a:lnTo>
                  <a:pt x="14400" y="21600"/>
                </a:lnTo>
                <a:lnTo>
                  <a:pt x="21600" y="19800"/>
                </a:lnTo>
                <a:lnTo>
                  <a:pt x="21600" y="0"/>
                </a:lnTo>
                <a:cubicBezTo>
                  <a:pt x="21600" y="0"/>
                  <a:pt x="14400" y="1800"/>
                  <a:pt x="14400" y="1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40" name="booklet, guide"/>
          <p:cNvSpPr txBox="1"/>
          <p:nvPr/>
        </p:nvSpPr>
        <p:spPr>
          <a:xfrm>
            <a:off x="5836903" y="1706950"/>
            <a:ext cx="4592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booklet, guide</a:t>
            </a:r>
          </a:p>
        </p:txBody>
      </p:sp>
      <p:grpSp>
        <p:nvGrpSpPr>
          <p:cNvPr id="2044" name="Group"/>
          <p:cNvGrpSpPr/>
          <p:nvPr/>
        </p:nvGrpSpPr>
        <p:grpSpPr>
          <a:xfrm>
            <a:off x="6936202" y="1244943"/>
            <a:ext cx="321257" cy="294759"/>
            <a:chOff x="0" y="0"/>
            <a:chExt cx="856682" cy="785295"/>
          </a:xfrm>
        </p:grpSpPr>
        <p:sp>
          <p:nvSpPr>
            <p:cNvPr id="2041" name="Shape"/>
            <p:cNvSpPr/>
            <p:nvPr/>
          </p:nvSpPr>
          <p:spPr>
            <a:xfrm>
              <a:off x="57111" y="-1"/>
              <a:ext cx="742460" cy="49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6663"/>
                  </a:moveTo>
                  <a:lnTo>
                    <a:pt x="19938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769" y="16663"/>
                  </a:lnTo>
                  <a:lnTo>
                    <a:pt x="20769" y="14811"/>
                  </a:lnTo>
                  <a:cubicBezTo>
                    <a:pt x="20769" y="6645"/>
                    <a:pt x="16297" y="0"/>
                    <a:pt x="10800" y="0"/>
                  </a:cubicBezTo>
                  <a:cubicBezTo>
                    <a:pt x="5303" y="0"/>
                    <a:pt x="831" y="6645"/>
                    <a:pt x="831" y="14811"/>
                  </a:cubicBezTo>
                  <a:lnTo>
                    <a:pt x="831" y="16663"/>
                  </a:lnTo>
                  <a:lnTo>
                    <a:pt x="0" y="16663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1662" y="14811"/>
                  </a:lnTo>
                  <a:cubicBezTo>
                    <a:pt x="1662" y="7325"/>
                    <a:pt x="5761" y="1234"/>
                    <a:pt x="10800" y="1234"/>
                  </a:cubicBezTo>
                  <a:cubicBezTo>
                    <a:pt x="15839" y="1234"/>
                    <a:pt x="19938" y="7325"/>
                    <a:pt x="19938" y="14811"/>
                  </a:cubicBezTo>
                  <a:cubicBezTo>
                    <a:pt x="19938" y="14811"/>
                    <a:pt x="19938" y="16663"/>
                    <a:pt x="19938" y="166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2" name="Shape"/>
            <p:cNvSpPr/>
            <p:nvPr/>
          </p:nvSpPr>
          <p:spPr>
            <a:xfrm>
              <a:off x="0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3" name="Shape"/>
            <p:cNvSpPr/>
            <p:nvPr/>
          </p:nvSpPr>
          <p:spPr>
            <a:xfrm>
              <a:off x="742456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45" name="headphones"/>
          <p:cNvSpPr txBox="1"/>
          <p:nvPr/>
        </p:nvSpPr>
        <p:spPr>
          <a:xfrm>
            <a:off x="6739642" y="1679253"/>
            <a:ext cx="7143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headphones</a:t>
            </a:r>
          </a:p>
        </p:txBody>
      </p:sp>
      <p:sp>
        <p:nvSpPr>
          <p:cNvPr id="2046" name="audio"/>
          <p:cNvSpPr txBox="1"/>
          <p:nvPr/>
        </p:nvSpPr>
        <p:spPr>
          <a:xfrm>
            <a:off x="7886716" y="1704818"/>
            <a:ext cx="45830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</a:t>
            </a:r>
          </a:p>
        </p:txBody>
      </p:sp>
      <p:grpSp>
        <p:nvGrpSpPr>
          <p:cNvPr id="2053" name="Group"/>
          <p:cNvGrpSpPr/>
          <p:nvPr/>
        </p:nvGrpSpPr>
        <p:grpSpPr>
          <a:xfrm>
            <a:off x="742459" y="2282375"/>
            <a:ext cx="278424" cy="278682"/>
            <a:chOff x="0" y="0"/>
            <a:chExt cx="742462" cy="742462"/>
          </a:xfrm>
        </p:grpSpPr>
        <p:sp>
          <p:nvSpPr>
            <p:cNvPr id="204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8" name="Shape"/>
            <p:cNvSpPr/>
            <p:nvPr/>
          </p:nvSpPr>
          <p:spPr>
            <a:xfrm>
              <a:off x="342672" y="171336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9" name="Shape"/>
            <p:cNvSpPr/>
            <p:nvPr/>
          </p:nvSpPr>
          <p:spPr>
            <a:xfrm>
              <a:off x="342672" y="114224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0" name="Shape"/>
            <p:cNvSpPr/>
            <p:nvPr/>
          </p:nvSpPr>
          <p:spPr>
            <a:xfrm>
              <a:off x="342672" y="228448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1" name="Shape"/>
            <p:cNvSpPr/>
            <p:nvPr/>
          </p:nvSpPr>
          <p:spPr>
            <a:xfrm>
              <a:off x="342672" y="285560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2" name="Shape"/>
            <p:cNvSpPr/>
            <p:nvPr/>
          </p:nvSpPr>
          <p:spPr>
            <a:xfrm>
              <a:off x="314116" y="342672"/>
              <a:ext cx="114229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6200" y="0"/>
                  </a:lnTo>
                  <a:cubicBezTo>
                    <a:pt x="16200" y="0"/>
                    <a:pt x="5400" y="0"/>
                    <a:pt x="5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54" name="compressed"/>
          <p:cNvSpPr txBox="1"/>
          <p:nvPr/>
        </p:nvSpPr>
        <p:spPr>
          <a:xfrm>
            <a:off x="544130" y="2677181"/>
            <a:ext cx="67508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compressed</a:t>
            </a:r>
          </a:p>
        </p:txBody>
      </p:sp>
      <p:sp>
        <p:nvSpPr>
          <p:cNvPr id="2055" name="Shape"/>
          <p:cNvSpPr/>
          <p:nvPr/>
        </p:nvSpPr>
        <p:spPr>
          <a:xfrm>
            <a:off x="1784683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127"/>
                </a:moveTo>
                <a:lnTo>
                  <a:pt x="5400" y="20127"/>
                </a:lnTo>
                <a:cubicBezTo>
                  <a:pt x="3018" y="20127"/>
                  <a:pt x="1080" y="17485"/>
                  <a:pt x="1080" y="14236"/>
                </a:cubicBezTo>
                <a:cubicBezTo>
                  <a:pt x="1080" y="10988"/>
                  <a:pt x="3018" y="8345"/>
                  <a:pt x="5400" y="8345"/>
                </a:cubicBezTo>
                <a:cubicBezTo>
                  <a:pt x="5594" y="8345"/>
                  <a:pt x="5800" y="8369"/>
                  <a:pt x="6049" y="8421"/>
                </a:cubicBezTo>
                <a:lnTo>
                  <a:pt x="7101" y="8637"/>
                </a:lnTo>
                <a:lnTo>
                  <a:pt x="7276" y="7207"/>
                </a:lnTo>
                <a:cubicBezTo>
                  <a:pt x="7683" y="3884"/>
                  <a:pt x="9770" y="1473"/>
                  <a:pt x="12240" y="1473"/>
                </a:cubicBezTo>
                <a:cubicBezTo>
                  <a:pt x="14828" y="1473"/>
                  <a:pt x="16982" y="4116"/>
                  <a:pt x="17251" y="7620"/>
                </a:cubicBezTo>
                <a:lnTo>
                  <a:pt x="17317" y="8480"/>
                </a:lnTo>
                <a:lnTo>
                  <a:pt x="17900" y="8821"/>
                </a:lnTo>
                <a:cubicBezTo>
                  <a:pt x="19492" y="9751"/>
                  <a:pt x="20520" y="11877"/>
                  <a:pt x="20520" y="14236"/>
                </a:cubicBezTo>
                <a:cubicBezTo>
                  <a:pt x="20520" y="17485"/>
                  <a:pt x="18582" y="20127"/>
                  <a:pt x="16200" y="20127"/>
                </a:cubicBezTo>
                <a:close/>
                <a:moveTo>
                  <a:pt x="18326" y="7467"/>
                </a:moveTo>
                <a:cubicBezTo>
                  <a:pt x="18004" y="3271"/>
                  <a:pt x="15402" y="0"/>
                  <a:pt x="12240" y="0"/>
                </a:cubicBezTo>
                <a:cubicBezTo>
                  <a:pt x="9206" y="0"/>
                  <a:pt x="6694" y="3014"/>
                  <a:pt x="6211" y="6965"/>
                </a:cubicBezTo>
                <a:cubicBezTo>
                  <a:pt x="5946" y="6910"/>
                  <a:pt x="5676" y="6873"/>
                  <a:pt x="5400" y="6873"/>
                </a:cubicBezTo>
                <a:cubicBezTo>
                  <a:pt x="2418" y="6873"/>
                  <a:pt x="0" y="10170"/>
                  <a:pt x="0" y="14236"/>
                </a:cubicBezTo>
                <a:cubicBezTo>
                  <a:pt x="0" y="18303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8303"/>
                  <a:pt x="21600" y="14236"/>
                </a:cubicBezTo>
                <a:cubicBezTo>
                  <a:pt x="21600" y="11199"/>
                  <a:pt x="20251" y="8593"/>
                  <a:pt x="18326" y="7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6" name="cloud"/>
          <p:cNvSpPr txBox="1"/>
          <p:nvPr/>
        </p:nvSpPr>
        <p:spPr>
          <a:xfrm>
            <a:off x="1650569" y="2640665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cloud</a:t>
            </a:r>
          </a:p>
        </p:txBody>
      </p:sp>
      <p:sp>
        <p:nvSpPr>
          <p:cNvPr id="2057" name="Shape"/>
          <p:cNvSpPr/>
          <p:nvPr/>
        </p:nvSpPr>
        <p:spPr>
          <a:xfrm>
            <a:off x="2814986" y="2352045"/>
            <a:ext cx="321257" cy="13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144"/>
                </a:moveTo>
                <a:cubicBezTo>
                  <a:pt x="14972" y="18144"/>
                  <a:pt x="13680" y="15043"/>
                  <a:pt x="13680" y="11232"/>
                </a:cubicBezTo>
                <a:cubicBezTo>
                  <a:pt x="13680" y="7421"/>
                  <a:pt x="14972" y="4320"/>
                  <a:pt x="16560" y="4320"/>
                </a:cubicBezTo>
                <a:cubicBezTo>
                  <a:pt x="18148" y="4320"/>
                  <a:pt x="19440" y="7421"/>
                  <a:pt x="19440" y="11232"/>
                </a:cubicBezTo>
                <a:cubicBezTo>
                  <a:pt x="19440" y="15043"/>
                  <a:pt x="18148" y="18144"/>
                  <a:pt x="16560" y="18144"/>
                </a:cubicBezTo>
                <a:close/>
                <a:moveTo>
                  <a:pt x="5040" y="18144"/>
                </a:moveTo>
                <a:cubicBezTo>
                  <a:pt x="3452" y="18144"/>
                  <a:pt x="2160" y="15043"/>
                  <a:pt x="2160" y="11232"/>
                </a:cubicBezTo>
                <a:cubicBezTo>
                  <a:pt x="2160" y="7421"/>
                  <a:pt x="3452" y="4320"/>
                  <a:pt x="5040" y="4320"/>
                </a:cubicBezTo>
                <a:cubicBezTo>
                  <a:pt x="6628" y="4320"/>
                  <a:pt x="7920" y="7421"/>
                  <a:pt x="7920" y="11232"/>
                </a:cubicBezTo>
                <a:cubicBezTo>
                  <a:pt x="7920" y="15043"/>
                  <a:pt x="6628" y="18144"/>
                  <a:pt x="5040" y="18144"/>
                </a:cubicBezTo>
                <a:close/>
                <a:moveTo>
                  <a:pt x="21600" y="9504"/>
                </a:moveTo>
                <a:lnTo>
                  <a:pt x="20819" y="9504"/>
                </a:lnTo>
                <a:cubicBezTo>
                  <a:pt x="20476" y="4601"/>
                  <a:pt x="18698" y="864"/>
                  <a:pt x="16560" y="864"/>
                </a:cubicBezTo>
                <a:cubicBezTo>
                  <a:pt x="15584" y="864"/>
                  <a:pt x="14683" y="1644"/>
                  <a:pt x="13959" y="2956"/>
                </a:cubicBezTo>
                <a:lnTo>
                  <a:pt x="13920" y="2879"/>
                </a:lnTo>
                <a:cubicBezTo>
                  <a:pt x="13058" y="1023"/>
                  <a:pt x="11950" y="0"/>
                  <a:pt x="10800" y="0"/>
                </a:cubicBezTo>
                <a:cubicBezTo>
                  <a:pt x="9650" y="0"/>
                  <a:pt x="8542" y="1023"/>
                  <a:pt x="7687" y="2863"/>
                </a:cubicBezTo>
                <a:lnTo>
                  <a:pt x="7641" y="2956"/>
                </a:lnTo>
                <a:cubicBezTo>
                  <a:pt x="6917" y="1644"/>
                  <a:pt x="6016" y="864"/>
                  <a:pt x="5040" y="864"/>
                </a:cubicBezTo>
                <a:cubicBezTo>
                  <a:pt x="2902" y="864"/>
                  <a:pt x="1124" y="4601"/>
                  <a:pt x="781" y="9504"/>
                </a:cubicBezTo>
                <a:lnTo>
                  <a:pt x="0" y="9504"/>
                </a:lnTo>
                <a:lnTo>
                  <a:pt x="0" y="12960"/>
                </a:lnTo>
                <a:lnTo>
                  <a:pt x="781" y="12960"/>
                </a:lnTo>
                <a:cubicBezTo>
                  <a:pt x="1124" y="17863"/>
                  <a:pt x="2902" y="21600"/>
                  <a:pt x="5040" y="21600"/>
                </a:cubicBezTo>
                <a:cubicBezTo>
                  <a:pt x="7424" y="21600"/>
                  <a:pt x="9360" y="16958"/>
                  <a:pt x="9360" y="11232"/>
                </a:cubicBezTo>
                <a:cubicBezTo>
                  <a:pt x="9360" y="8479"/>
                  <a:pt x="8912" y="5979"/>
                  <a:pt x="8182" y="4123"/>
                </a:cubicBezTo>
                <a:cubicBezTo>
                  <a:pt x="8909" y="2579"/>
                  <a:pt x="9837" y="1728"/>
                  <a:pt x="10800" y="1728"/>
                </a:cubicBezTo>
                <a:cubicBezTo>
                  <a:pt x="11760" y="1728"/>
                  <a:pt x="12685" y="2574"/>
                  <a:pt x="13418" y="4123"/>
                </a:cubicBezTo>
                <a:cubicBezTo>
                  <a:pt x="12688" y="5980"/>
                  <a:pt x="12240" y="8480"/>
                  <a:pt x="12240" y="11232"/>
                </a:cubicBezTo>
                <a:cubicBezTo>
                  <a:pt x="12240" y="16958"/>
                  <a:pt x="14176" y="21600"/>
                  <a:pt x="16560" y="21600"/>
                </a:cubicBezTo>
                <a:cubicBezTo>
                  <a:pt x="18698" y="21600"/>
                  <a:pt x="20476" y="17863"/>
                  <a:pt x="20819" y="12960"/>
                </a:cubicBezTo>
                <a:lnTo>
                  <a:pt x="21600" y="12960"/>
                </a:lnTo>
                <a:cubicBezTo>
                  <a:pt x="21600" y="12960"/>
                  <a:pt x="21600" y="9504"/>
                  <a:pt x="21600" y="95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8" name="glasses"/>
          <p:cNvSpPr txBox="1"/>
          <p:nvPr/>
        </p:nvSpPr>
        <p:spPr>
          <a:xfrm>
            <a:off x="2740028" y="2648703"/>
            <a:ext cx="471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glasses</a:t>
            </a:r>
          </a:p>
        </p:txBody>
      </p:sp>
      <p:sp>
        <p:nvSpPr>
          <p:cNvPr id="2059" name="Shape"/>
          <p:cNvSpPr/>
          <p:nvPr/>
        </p:nvSpPr>
        <p:spPr>
          <a:xfrm>
            <a:off x="3845290" y="2293093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7100"/>
                </a:moveTo>
                <a:lnTo>
                  <a:pt x="2880" y="11700"/>
                </a:lnTo>
                <a:lnTo>
                  <a:pt x="18720" y="11700"/>
                </a:lnTo>
                <a:lnTo>
                  <a:pt x="18720" y="17100"/>
                </a:lnTo>
                <a:cubicBezTo>
                  <a:pt x="18720" y="17100"/>
                  <a:pt x="2880" y="17100"/>
                  <a:pt x="2880" y="17100"/>
                </a:cubicBezTo>
                <a:close/>
                <a:moveTo>
                  <a:pt x="19440" y="17100"/>
                </a:moveTo>
                <a:lnTo>
                  <a:pt x="19440" y="10800"/>
                </a:lnTo>
                <a:cubicBezTo>
                  <a:pt x="19440" y="4836"/>
                  <a:pt x="15570" y="0"/>
                  <a:pt x="10800" y="0"/>
                </a:cubicBezTo>
                <a:cubicBezTo>
                  <a:pt x="6030" y="0"/>
                  <a:pt x="2160" y="4836"/>
                  <a:pt x="2160" y="10800"/>
                </a:cubicBezTo>
                <a:lnTo>
                  <a:pt x="2160" y="17100"/>
                </a:lnTo>
                <a:lnTo>
                  <a:pt x="0" y="17100"/>
                </a:lnTo>
                <a:cubicBezTo>
                  <a:pt x="0" y="19589"/>
                  <a:pt x="1614" y="21600"/>
                  <a:pt x="3596" y="21600"/>
                </a:cubicBezTo>
                <a:lnTo>
                  <a:pt x="18004" y="21600"/>
                </a:lnTo>
                <a:cubicBezTo>
                  <a:pt x="19986" y="21600"/>
                  <a:pt x="21600" y="19589"/>
                  <a:pt x="21600" y="17100"/>
                </a:cubicBezTo>
                <a:cubicBezTo>
                  <a:pt x="21600" y="17100"/>
                  <a:pt x="19440" y="17100"/>
                  <a:pt x="19440" y="171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0" name="hat"/>
          <p:cNvSpPr txBox="1"/>
          <p:nvPr/>
        </p:nvSpPr>
        <p:spPr>
          <a:xfrm>
            <a:off x="3855035" y="2648703"/>
            <a:ext cx="3017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hat</a:t>
            </a:r>
          </a:p>
        </p:txBody>
      </p:sp>
      <p:sp>
        <p:nvSpPr>
          <p:cNvPr id="2061" name="Shape"/>
          <p:cNvSpPr/>
          <p:nvPr/>
        </p:nvSpPr>
        <p:spPr>
          <a:xfrm>
            <a:off x="4875594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lnTo>
                  <a:pt x="11520" y="982"/>
                </a:lnTo>
                <a:lnTo>
                  <a:pt x="14400" y="6873"/>
                </a:lnTo>
                <a:lnTo>
                  <a:pt x="2160" y="6873"/>
                </a:lnTo>
                <a:lnTo>
                  <a:pt x="2160" y="9818"/>
                </a:lnTo>
                <a:lnTo>
                  <a:pt x="11520" y="9818"/>
                </a:lnTo>
                <a:lnTo>
                  <a:pt x="11520" y="10800"/>
                </a:lnTo>
                <a:lnTo>
                  <a:pt x="0" y="10800"/>
                </a:lnTo>
                <a:lnTo>
                  <a:pt x="0" y="13745"/>
                </a:lnTo>
                <a:lnTo>
                  <a:pt x="11520" y="13745"/>
                </a:lnTo>
                <a:lnTo>
                  <a:pt x="11520" y="14727"/>
                </a:lnTo>
                <a:lnTo>
                  <a:pt x="2160" y="14727"/>
                </a:lnTo>
                <a:lnTo>
                  <a:pt x="2160" y="17673"/>
                </a:lnTo>
                <a:lnTo>
                  <a:pt x="11520" y="17673"/>
                </a:lnTo>
                <a:lnTo>
                  <a:pt x="11520" y="18655"/>
                </a:lnTo>
                <a:lnTo>
                  <a:pt x="4320" y="18655"/>
                </a:lnTo>
                <a:lnTo>
                  <a:pt x="4320" y="21600"/>
                </a:lnTo>
                <a:lnTo>
                  <a:pt x="15840" y="21600"/>
                </a:lnTo>
                <a:lnTo>
                  <a:pt x="21600" y="19636"/>
                </a:lnTo>
                <a:lnTo>
                  <a:pt x="21600" y="6873"/>
                </a:lnTo>
                <a:cubicBezTo>
                  <a:pt x="21600" y="6873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2" name="client"/>
          <p:cNvSpPr txBox="1"/>
          <p:nvPr/>
        </p:nvSpPr>
        <p:spPr>
          <a:xfrm>
            <a:off x="4830468" y="2648703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client</a:t>
            </a:r>
          </a:p>
        </p:txBody>
      </p:sp>
      <p:grpSp>
        <p:nvGrpSpPr>
          <p:cNvPr id="2065" name="Group"/>
          <p:cNvGrpSpPr/>
          <p:nvPr/>
        </p:nvGrpSpPr>
        <p:grpSpPr>
          <a:xfrm>
            <a:off x="5938023" y="2260938"/>
            <a:ext cx="257007" cy="321555"/>
            <a:chOff x="-1" y="0"/>
            <a:chExt cx="685350" cy="856686"/>
          </a:xfrm>
        </p:grpSpPr>
        <p:sp>
          <p:nvSpPr>
            <p:cNvPr id="2063" name="Shape"/>
            <p:cNvSpPr/>
            <p:nvPr/>
          </p:nvSpPr>
          <p:spPr>
            <a:xfrm>
              <a:off x="-2" y="-1"/>
              <a:ext cx="685352" cy="68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9000"/>
                  </a:moveTo>
                  <a:cubicBezTo>
                    <a:pt x="900" y="6078"/>
                    <a:pt x="1862" y="3378"/>
                    <a:pt x="3626" y="1299"/>
                  </a:cubicBezTo>
                  <a:lnTo>
                    <a:pt x="20301" y="17974"/>
                  </a:lnTo>
                  <a:cubicBezTo>
                    <a:pt x="18222" y="19738"/>
                    <a:pt x="15521" y="20700"/>
                    <a:pt x="12600" y="20700"/>
                  </a:cubicBezTo>
                  <a:cubicBezTo>
                    <a:pt x="9357" y="20700"/>
                    <a:pt x="6387" y="19515"/>
                    <a:pt x="4236" y="17363"/>
                  </a:cubicBezTo>
                  <a:cubicBezTo>
                    <a:pt x="2085" y="15213"/>
                    <a:pt x="900" y="12243"/>
                    <a:pt x="900" y="9000"/>
                  </a:cubicBezTo>
                  <a:close/>
                  <a:moveTo>
                    <a:pt x="21600" y="18000"/>
                  </a:moveTo>
                  <a:lnTo>
                    <a:pt x="13500" y="9900"/>
                  </a:lnTo>
                  <a:lnTo>
                    <a:pt x="15739" y="6169"/>
                  </a:lnTo>
                  <a:cubicBezTo>
                    <a:pt x="15874" y="6250"/>
                    <a:pt x="16030" y="6300"/>
                    <a:pt x="16200" y="6300"/>
                  </a:cubicBezTo>
                  <a:cubicBezTo>
                    <a:pt x="16697" y="6300"/>
                    <a:pt x="17100" y="5897"/>
                    <a:pt x="17100" y="5400"/>
                  </a:cubicBezTo>
                  <a:cubicBezTo>
                    <a:pt x="17100" y="4903"/>
                    <a:pt x="16697" y="4500"/>
                    <a:pt x="16200" y="4500"/>
                  </a:cubicBezTo>
                  <a:cubicBezTo>
                    <a:pt x="15703" y="4500"/>
                    <a:pt x="15300" y="4903"/>
                    <a:pt x="15300" y="5400"/>
                  </a:cubicBezTo>
                  <a:cubicBezTo>
                    <a:pt x="15300" y="5569"/>
                    <a:pt x="15350" y="5726"/>
                    <a:pt x="15431" y="5861"/>
                  </a:cubicBezTo>
                  <a:lnTo>
                    <a:pt x="11700" y="8100"/>
                  </a:lnTo>
                  <a:lnTo>
                    <a:pt x="3600" y="0"/>
                  </a:lnTo>
                  <a:cubicBezTo>
                    <a:pt x="1305" y="2294"/>
                    <a:pt x="0" y="5499"/>
                    <a:pt x="0" y="9000"/>
                  </a:cubicBezTo>
                  <a:cubicBezTo>
                    <a:pt x="0" y="12501"/>
                    <a:pt x="1305" y="15706"/>
                    <a:pt x="3600" y="18000"/>
                  </a:cubicBezTo>
                  <a:cubicBezTo>
                    <a:pt x="5893" y="20294"/>
                    <a:pt x="9098" y="21600"/>
                    <a:pt x="12600" y="21600"/>
                  </a:cubicBezTo>
                  <a:cubicBezTo>
                    <a:pt x="16101" y="21600"/>
                    <a:pt x="19306" y="20294"/>
                    <a:pt x="2160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64" name="Shape"/>
            <p:cNvSpPr/>
            <p:nvPr/>
          </p:nvSpPr>
          <p:spPr>
            <a:xfrm>
              <a:off x="199891" y="742457"/>
              <a:ext cx="285564" cy="11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66" name="satellite dish"/>
          <p:cNvSpPr txBox="1"/>
          <p:nvPr/>
        </p:nvSpPr>
        <p:spPr>
          <a:xfrm>
            <a:off x="5805459" y="2650288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satellite dish</a:t>
            </a:r>
          </a:p>
        </p:txBody>
      </p:sp>
      <p:sp>
        <p:nvSpPr>
          <p:cNvPr id="2067" name="Shape"/>
          <p:cNvSpPr/>
          <p:nvPr/>
        </p:nvSpPr>
        <p:spPr>
          <a:xfrm>
            <a:off x="6936202" y="2260938"/>
            <a:ext cx="321257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" y="20880"/>
                </a:moveTo>
                <a:lnTo>
                  <a:pt x="720" y="11520"/>
                </a:lnTo>
                <a:lnTo>
                  <a:pt x="16512" y="11520"/>
                </a:lnTo>
                <a:lnTo>
                  <a:pt x="15888" y="20880"/>
                </a:lnTo>
                <a:cubicBezTo>
                  <a:pt x="15888" y="20880"/>
                  <a:pt x="720" y="20880"/>
                  <a:pt x="720" y="20880"/>
                </a:cubicBezTo>
                <a:close/>
                <a:moveTo>
                  <a:pt x="20160" y="0"/>
                </a:moveTo>
                <a:lnTo>
                  <a:pt x="17280" y="0"/>
                </a:lnTo>
                <a:lnTo>
                  <a:pt x="16560" y="10800"/>
                </a:lnTo>
                <a:lnTo>
                  <a:pt x="11520" y="10800"/>
                </a:lnTo>
                <a:lnTo>
                  <a:pt x="11520" y="7920"/>
                </a:lnTo>
                <a:lnTo>
                  <a:pt x="5760" y="10800"/>
                </a:lnTo>
                <a:lnTo>
                  <a:pt x="5760" y="792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0160" y="0"/>
                  <a:pt x="201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8" name="industry, factory"/>
          <p:cNvSpPr txBox="1"/>
          <p:nvPr/>
        </p:nvSpPr>
        <p:spPr>
          <a:xfrm>
            <a:off x="6756533" y="2644588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industry, factory</a:t>
            </a:r>
          </a:p>
        </p:txBody>
      </p:sp>
      <p:sp>
        <p:nvSpPr>
          <p:cNvPr id="2069" name="file"/>
          <p:cNvSpPr txBox="1"/>
          <p:nvPr/>
        </p:nvSpPr>
        <p:spPr>
          <a:xfrm>
            <a:off x="7930463" y="2670311"/>
            <a:ext cx="3612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grpSp>
        <p:nvGrpSpPr>
          <p:cNvPr id="2074" name="Group"/>
          <p:cNvGrpSpPr/>
          <p:nvPr/>
        </p:nvGrpSpPr>
        <p:grpSpPr>
          <a:xfrm>
            <a:off x="1838225" y="3155362"/>
            <a:ext cx="214173" cy="321555"/>
            <a:chOff x="0" y="0"/>
            <a:chExt cx="571126" cy="856685"/>
          </a:xfrm>
        </p:grpSpPr>
        <p:sp>
          <p:nvSpPr>
            <p:cNvPr id="2070" name="Shape"/>
            <p:cNvSpPr/>
            <p:nvPr/>
          </p:nvSpPr>
          <p:spPr>
            <a:xfrm>
              <a:off x="-1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1" name="Shape"/>
            <p:cNvSpPr/>
            <p:nvPr/>
          </p:nvSpPr>
          <p:spPr>
            <a:xfrm>
              <a:off x="114224" y="342672"/>
              <a:ext cx="342676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2" name="Shape"/>
            <p:cNvSpPr/>
            <p:nvPr/>
          </p:nvSpPr>
          <p:spPr>
            <a:xfrm>
              <a:off x="114224" y="399784"/>
              <a:ext cx="342676" cy="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3" name="Shape"/>
            <p:cNvSpPr/>
            <p:nvPr/>
          </p:nvSpPr>
          <p:spPr>
            <a:xfrm>
              <a:off x="114224" y="456898"/>
              <a:ext cx="171340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75" name="document"/>
          <p:cNvSpPr txBox="1"/>
          <p:nvPr/>
        </p:nvSpPr>
        <p:spPr>
          <a:xfrm>
            <a:off x="1650569" y="3591982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grpSp>
        <p:nvGrpSpPr>
          <p:cNvPr id="2080" name="Group"/>
          <p:cNvGrpSpPr/>
          <p:nvPr/>
        </p:nvGrpSpPr>
        <p:grpSpPr>
          <a:xfrm>
            <a:off x="774584" y="3155362"/>
            <a:ext cx="214172" cy="321555"/>
            <a:chOff x="-1" y="0"/>
            <a:chExt cx="571125" cy="856685"/>
          </a:xfrm>
        </p:grpSpPr>
        <p:sp>
          <p:nvSpPr>
            <p:cNvPr id="2076" name="Shape"/>
            <p:cNvSpPr/>
            <p:nvPr/>
          </p:nvSpPr>
          <p:spPr>
            <a:xfrm>
              <a:off x="121363" y="563983"/>
              <a:ext cx="120167" cy="16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3" y="10163"/>
                  </a:moveTo>
                  <a:cubicBezTo>
                    <a:pt x="15358" y="10770"/>
                    <a:pt x="15077" y="11300"/>
                    <a:pt x="14681" y="11756"/>
                  </a:cubicBezTo>
                  <a:cubicBezTo>
                    <a:pt x="14283" y="12210"/>
                    <a:pt x="13763" y="12580"/>
                    <a:pt x="13120" y="12863"/>
                  </a:cubicBezTo>
                  <a:cubicBezTo>
                    <a:pt x="12477" y="13146"/>
                    <a:pt x="11676" y="13288"/>
                    <a:pt x="10718" y="13288"/>
                  </a:cubicBezTo>
                  <a:cubicBezTo>
                    <a:pt x="9787" y="13288"/>
                    <a:pt x="8993" y="13146"/>
                    <a:pt x="8336" y="12863"/>
                  </a:cubicBezTo>
                  <a:cubicBezTo>
                    <a:pt x="7679" y="12580"/>
                    <a:pt x="7151" y="12210"/>
                    <a:pt x="6755" y="11756"/>
                  </a:cubicBezTo>
                  <a:cubicBezTo>
                    <a:pt x="6358" y="11300"/>
                    <a:pt x="6070" y="10770"/>
                    <a:pt x="5892" y="10163"/>
                  </a:cubicBezTo>
                  <a:cubicBezTo>
                    <a:pt x="5715" y="9556"/>
                    <a:pt x="5626" y="8940"/>
                    <a:pt x="5626" y="8313"/>
                  </a:cubicBezTo>
                  <a:cubicBezTo>
                    <a:pt x="5626" y="7666"/>
                    <a:pt x="5708" y="7038"/>
                    <a:pt x="5872" y="6432"/>
                  </a:cubicBezTo>
                  <a:cubicBezTo>
                    <a:pt x="6037" y="5825"/>
                    <a:pt x="6317" y="5289"/>
                    <a:pt x="6714" y="4823"/>
                  </a:cubicBezTo>
                  <a:cubicBezTo>
                    <a:pt x="7111" y="4359"/>
                    <a:pt x="7631" y="3979"/>
                    <a:pt x="8274" y="3687"/>
                  </a:cubicBezTo>
                  <a:cubicBezTo>
                    <a:pt x="8917" y="3393"/>
                    <a:pt x="9718" y="3246"/>
                    <a:pt x="10677" y="3246"/>
                  </a:cubicBezTo>
                  <a:cubicBezTo>
                    <a:pt x="11607" y="3246"/>
                    <a:pt x="12395" y="3393"/>
                    <a:pt x="13038" y="3687"/>
                  </a:cubicBezTo>
                  <a:cubicBezTo>
                    <a:pt x="13681" y="3979"/>
                    <a:pt x="14208" y="4364"/>
                    <a:pt x="14619" y="4839"/>
                  </a:cubicBezTo>
                  <a:cubicBezTo>
                    <a:pt x="15030" y="5314"/>
                    <a:pt x="15323" y="5855"/>
                    <a:pt x="15502" y="6462"/>
                  </a:cubicBezTo>
                  <a:cubicBezTo>
                    <a:pt x="15679" y="7069"/>
                    <a:pt x="15769" y="7686"/>
                    <a:pt x="15769" y="8313"/>
                  </a:cubicBezTo>
                  <a:cubicBezTo>
                    <a:pt x="15769" y="8940"/>
                    <a:pt x="15687" y="9556"/>
                    <a:pt x="15523" y="10163"/>
                  </a:cubicBezTo>
                  <a:close/>
                  <a:moveTo>
                    <a:pt x="19259" y="2549"/>
                  </a:moveTo>
                  <a:cubicBezTo>
                    <a:pt x="18465" y="1780"/>
                    <a:pt x="17466" y="1164"/>
                    <a:pt x="16261" y="698"/>
                  </a:cubicBezTo>
                  <a:cubicBezTo>
                    <a:pt x="15057" y="233"/>
                    <a:pt x="13619" y="0"/>
                    <a:pt x="11950" y="0"/>
                  </a:cubicBezTo>
                  <a:cubicBezTo>
                    <a:pt x="10636" y="0"/>
                    <a:pt x="9431" y="193"/>
                    <a:pt x="8336" y="577"/>
                  </a:cubicBezTo>
                  <a:cubicBezTo>
                    <a:pt x="7241" y="961"/>
                    <a:pt x="6337" y="1578"/>
                    <a:pt x="5626" y="2427"/>
                  </a:cubicBezTo>
                  <a:lnTo>
                    <a:pt x="5544" y="2427"/>
                  </a:lnTo>
                  <a:lnTo>
                    <a:pt x="5544" y="425"/>
                  </a:lnTo>
                  <a:lnTo>
                    <a:pt x="0" y="425"/>
                  </a:lnTo>
                  <a:lnTo>
                    <a:pt x="0" y="21600"/>
                  </a:lnTo>
                  <a:lnTo>
                    <a:pt x="5831" y="21600"/>
                  </a:lnTo>
                  <a:lnTo>
                    <a:pt x="5831" y="14168"/>
                  </a:lnTo>
                  <a:lnTo>
                    <a:pt x="5913" y="14168"/>
                  </a:lnTo>
                  <a:cubicBezTo>
                    <a:pt x="6625" y="14936"/>
                    <a:pt x="7535" y="15517"/>
                    <a:pt x="8644" y="15912"/>
                  </a:cubicBezTo>
                  <a:cubicBezTo>
                    <a:pt x="9753" y="16306"/>
                    <a:pt x="10964" y="16503"/>
                    <a:pt x="12278" y="16503"/>
                  </a:cubicBezTo>
                  <a:cubicBezTo>
                    <a:pt x="13839" y="16503"/>
                    <a:pt x="15201" y="16280"/>
                    <a:pt x="16364" y="15836"/>
                  </a:cubicBezTo>
                  <a:cubicBezTo>
                    <a:pt x="17528" y="15392"/>
                    <a:pt x="18500" y="14794"/>
                    <a:pt x="19280" y="14046"/>
                  </a:cubicBezTo>
                  <a:cubicBezTo>
                    <a:pt x="20060" y="13298"/>
                    <a:pt x="20641" y="12438"/>
                    <a:pt x="21025" y="11467"/>
                  </a:cubicBezTo>
                  <a:cubicBezTo>
                    <a:pt x="21408" y="10497"/>
                    <a:pt x="21600" y="9486"/>
                    <a:pt x="21600" y="8434"/>
                  </a:cubicBezTo>
                  <a:cubicBezTo>
                    <a:pt x="21600" y="7322"/>
                    <a:pt x="21408" y="6255"/>
                    <a:pt x="21025" y="5234"/>
                  </a:cubicBezTo>
                  <a:cubicBezTo>
                    <a:pt x="20641" y="4212"/>
                    <a:pt x="20053" y="3317"/>
                    <a:pt x="19259" y="25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7" name="Shape"/>
            <p:cNvSpPr/>
            <p:nvPr/>
          </p:nvSpPr>
          <p:spPr>
            <a:xfrm>
              <a:off x="257004" y="521149"/>
              <a:ext cx="120167" cy="16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46" y="9032"/>
                  </a:moveTo>
                  <a:cubicBezTo>
                    <a:pt x="13976" y="9309"/>
                    <a:pt x="14489" y="9671"/>
                    <a:pt x="14886" y="10116"/>
                  </a:cubicBezTo>
                  <a:cubicBezTo>
                    <a:pt x="15283" y="10562"/>
                    <a:pt x="15563" y="11077"/>
                    <a:pt x="15728" y="11661"/>
                  </a:cubicBezTo>
                  <a:cubicBezTo>
                    <a:pt x="15892" y="12246"/>
                    <a:pt x="15974" y="12855"/>
                    <a:pt x="15974" y="13488"/>
                  </a:cubicBezTo>
                  <a:cubicBezTo>
                    <a:pt x="15974" y="14123"/>
                    <a:pt x="15892" y="14737"/>
                    <a:pt x="15728" y="15331"/>
                  </a:cubicBezTo>
                  <a:cubicBezTo>
                    <a:pt x="15563" y="15925"/>
                    <a:pt x="15290" y="16455"/>
                    <a:pt x="14907" y="16920"/>
                  </a:cubicBezTo>
                  <a:cubicBezTo>
                    <a:pt x="14523" y="17386"/>
                    <a:pt x="14009" y="17757"/>
                    <a:pt x="13367" y="18035"/>
                  </a:cubicBezTo>
                  <a:cubicBezTo>
                    <a:pt x="12723" y="18312"/>
                    <a:pt x="11922" y="18451"/>
                    <a:pt x="10964" y="18451"/>
                  </a:cubicBezTo>
                  <a:cubicBezTo>
                    <a:pt x="10061" y="18451"/>
                    <a:pt x="9287" y="18307"/>
                    <a:pt x="8644" y="18019"/>
                  </a:cubicBezTo>
                  <a:cubicBezTo>
                    <a:pt x="8000" y="17733"/>
                    <a:pt x="7467" y="17357"/>
                    <a:pt x="7043" y="16890"/>
                  </a:cubicBezTo>
                  <a:cubicBezTo>
                    <a:pt x="6618" y="16425"/>
                    <a:pt x="6310" y="15896"/>
                    <a:pt x="6119" y="15301"/>
                  </a:cubicBezTo>
                  <a:cubicBezTo>
                    <a:pt x="5927" y="14707"/>
                    <a:pt x="5831" y="14112"/>
                    <a:pt x="5831" y="13518"/>
                  </a:cubicBezTo>
                  <a:cubicBezTo>
                    <a:pt x="5831" y="12885"/>
                    <a:pt x="5920" y="12275"/>
                    <a:pt x="6098" y="11691"/>
                  </a:cubicBezTo>
                  <a:cubicBezTo>
                    <a:pt x="6276" y="11107"/>
                    <a:pt x="6564" y="10587"/>
                    <a:pt x="6961" y="10132"/>
                  </a:cubicBezTo>
                  <a:cubicBezTo>
                    <a:pt x="7357" y="9676"/>
                    <a:pt x="7884" y="9309"/>
                    <a:pt x="8542" y="9032"/>
                  </a:cubicBezTo>
                  <a:cubicBezTo>
                    <a:pt x="9198" y="8754"/>
                    <a:pt x="10006" y="8616"/>
                    <a:pt x="10964" y="8616"/>
                  </a:cubicBezTo>
                  <a:cubicBezTo>
                    <a:pt x="11922" y="8616"/>
                    <a:pt x="12716" y="8754"/>
                    <a:pt x="13346" y="9032"/>
                  </a:cubicBezTo>
                  <a:close/>
                  <a:moveTo>
                    <a:pt x="5297" y="6105"/>
                  </a:moveTo>
                  <a:cubicBezTo>
                    <a:pt x="4120" y="6551"/>
                    <a:pt x="3142" y="7140"/>
                    <a:pt x="2361" y="7873"/>
                  </a:cubicBezTo>
                  <a:cubicBezTo>
                    <a:pt x="1581" y="8607"/>
                    <a:pt x="992" y="9454"/>
                    <a:pt x="595" y="10414"/>
                  </a:cubicBezTo>
                  <a:cubicBezTo>
                    <a:pt x="199" y="11375"/>
                    <a:pt x="0" y="12370"/>
                    <a:pt x="0" y="13400"/>
                  </a:cubicBezTo>
                  <a:cubicBezTo>
                    <a:pt x="0" y="14470"/>
                    <a:pt x="199" y="15500"/>
                    <a:pt x="595" y="16490"/>
                  </a:cubicBezTo>
                  <a:cubicBezTo>
                    <a:pt x="992" y="17480"/>
                    <a:pt x="1581" y="18357"/>
                    <a:pt x="2361" y="19119"/>
                  </a:cubicBezTo>
                  <a:cubicBezTo>
                    <a:pt x="3142" y="19882"/>
                    <a:pt x="4134" y="20486"/>
                    <a:pt x="5339" y="20932"/>
                  </a:cubicBezTo>
                  <a:cubicBezTo>
                    <a:pt x="6543" y="21377"/>
                    <a:pt x="7939" y="21600"/>
                    <a:pt x="9527" y="21600"/>
                  </a:cubicBezTo>
                  <a:cubicBezTo>
                    <a:pt x="10923" y="21600"/>
                    <a:pt x="12176" y="21417"/>
                    <a:pt x="13285" y="21051"/>
                  </a:cubicBezTo>
                  <a:cubicBezTo>
                    <a:pt x="14394" y="20684"/>
                    <a:pt x="15290" y="20085"/>
                    <a:pt x="15974" y="19252"/>
                  </a:cubicBezTo>
                  <a:lnTo>
                    <a:pt x="16057" y="19252"/>
                  </a:lnTo>
                  <a:lnTo>
                    <a:pt x="16057" y="21214"/>
                  </a:lnTo>
                  <a:lnTo>
                    <a:pt x="21600" y="21214"/>
                  </a:lnTo>
                  <a:lnTo>
                    <a:pt x="21600" y="0"/>
                  </a:lnTo>
                  <a:lnTo>
                    <a:pt x="15769" y="0"/>
                  </a:lnTo>
                  <a:lnTo>
                    <a:pt x="15769" y="7724"/>
                  </a:lnTo>
                  <a:lnTo>
                    <a:pt x="15687" y="7724"/>
                  </a:lnTo>
                  <a:cubicBezTo>
                    <a:pt x="15030" y="6972"/>
                    <a:pt x="14133" y="6402"/>
                    <a:pt x="12997" y="6016"/>
                  </a:cubicBezTo>
                  <a:cubicBezTo>
                    <a:pt x="11861" y="5630"/>
                    <a:pt x="10663" y="5437"/>
                    <a:pt x="9404" y="5437"/>
                  </a:cubicBezTo>
                  <a:cubicBezTo>
                    <a:pt x="7844" y="5437"/>
                    <a:pt x="6474" y="5660"/>
                    <a:pt x="5297" y="6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8" name="Shape"/>
            <p:cNvSpPr/>
            <p:nvPr/>
          </p:nvSpPr>
          <p:spPr>
            <a:xfrm>
              <a:off x="385506" y="521149"/>
              <a:ext cx="76075" cy="16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4" y="21600"/>
                  </a:moveTo>
                  <a:lnTo>
                    <a:pt x="14725" y="21600"/>
                  </a:lnTo>
                  <a:lnTo>
                    <a:pt x="14725" y="8834"/>
                  </a:lnTo>
                  <a:lnTo>
                    <a:pt x="21081" y="8834"/>
                  </a:lnTo>
                  <a:lnTo>
                    <a:pt x="21081" y="5959"/>
                  </a:lnTo>
                  <a:lnTo>
                    <a:pt x="14725" y="5959"/>
                  </a:lnTo>
                  <a:lnTo>
                    <a:pt x="14725" y="5021"/>
                  </a:lnTo>
                  <a:cubicBezTo>
                    <a:pt x="14725" y="4376"/>
                    <a:pt x="14994" y="3917"/>
                    <a:pt x="15536" y="3645"/>
                  </a:cubicBezTo>
                  <a:cubicBezTo>
                    <a:pt x="16076" y="3373"/>
                    <a:pt x="16973" y="3237"/>
                    <a:pt x="18228" y="3237"/>
                  </a:cubicBezTo>
                  <a:cubicBezTo>
                    <a:pt x="19395" y="3237"/>
                    <a:pt x="20519" y="3267"/>
                    <a:pt x="21600" y="3327"/>
                  </a:cubicBezTo>
                  <a:lnTo>
                    <a:pt x="21600" y="121"/>
                  </a:lnTo>
                  <a:cubicBezTo>
                    <a:pt x="20822" y="101"/>
                    <a:pt x="20021" y="76"/>
                    <a:pt x="19201" y="45"/>
                  </a:cubicBezTo>
                  <a:cubicBezTo>
                    <a:pt x="18378" y="15"/>
                    <a:pt x="17557" y="0"/>
                    <a:pt x="16735" y="0"/>
                  </a:cubicBezTo>
                  <a:cubicBezTo>
                    <a:pt x="12973" y="0"/>
                    <a:pt x="10162" y="443"/>
                    <a:pt x="8303" y="1330"/>
                  </a:cubicBezTo>
                  <a:cubicBezTo>
                    <a:pt x="6443" y="2219"/>
                    <a:pt x="5514" y="3358"/>
                    <a:pt x="5514" y="4749"/>
                  </a:cubicBezTo>
                  <a:lnTo>
                    <a:pt x="5514" y="5959"/>
                  </a:lnTo>
                  <a:lnTo>
                    <a:pt x="0" y="5959"/>
                  </a:lnTo>
                  <a:lnTo>
                    <a:pt x="0" y="8834"/>
                  </a:lnTo>
                  <a:lnTo>
                    <a:pt x="5514" y="8834"/>
                  </a:lnTo>
                  <a:cubicBezTo>
                    <a:pt x="5514" y="8834"/>
                    <a:pt x="5514" y="21600"/>
                    <a:pt x="5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9" name="Shape"/>
            <p:cNvSpPr/>
            <p:nvPr/>
          </p:nvSpPr>
          <p:spPr>
            <a:xfrm>
              <a:off x="-2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1" name="file extension"/>
          <p:cNvSpPr txBox="1"/>
          <p:nvPr/>
        </p:nvSpPr>
        <p:spPr>
          <a:xfrm>
            <a:off x="620601" y="3609303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 extension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2836403" y="3176799"/>
            <a:ext cx="278424" cy="278682"/>
            <a:chOff x="0" y="0"/>
            <a:chExt cx="742462" cy="742462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3" name="Shape"/>
            <p:cNvSpPr/>
            <p:nvPr/>
          </p:nvSpPr>
          <p:spPr>
            <a:xfrm>
              <a:off x="114224" y="199892"/>
              <a:ext cx="514013" cy="314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6000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745"/>
                  </a:lnTo>
                  <a:lnTo>
                    <a:pt x="18000" y="7855"/>
                  </a:lnTo>
                  <a:cubicBezTo>
                    <a:pt x="18000" y="7855"/>
                    <a:pt x="14400" y="13745"/>
                    <a:pt x="14400" y="137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4" name="Circle"/>
            <p:cNvSpPr/>
            <p:nvPr/>
          </p:nvSpPr>
          <p:spPr>
            <a:xfrm>
              <a:off x="514010" y="114224"/>
              <a:ext cx="114229" cy="114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6" name="picture file"/>
          <p:cNvSpPr txBox="1"/>
          <p:nvPr/>
        </p:nvSpPr>
        <p:spPr>
          <a:xfrm>
            <a:off x="2746306" y="3594609"/>
            <a:ext cx="4586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picture file</a:t>
            </a:r>
          </a:p>
        </p:txBody>
      </p:sp>
      <p:grpSp>
        <p:nvGrpSpPr>
          <p:cNvPr id="2089" name="Group"/>
          <p:cNvGrpSpPr/>
          <p:nvPr/>
        </p:nvGrpSpPr>
        <p:grpSpPr>
          <a:xfrm>
            <a:off x="3866707" y="3176799"/>
            <a:ext cx="278424" cy="278682"/>
            <a:chOff x="0" y="0"/>
            <a:chExt cx="742462" cy="742462"/>
          </a:xfrm>
        </p:grpSpPr>
        <p:sp>
          <p:nvSpPr>
            <p:cNvPr id="208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8" name="Shape"/>
            <p:cNvSpPr/>
            <p:nvPr/>
          </p:nvSpPr>
          <p:spPr>
            <a:xfrm>
              <a:off x="199892" y="142780"/>
              <a:ext cx="342677" cy="34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0" name="video file"/>
          <p:cNvSpPr txBox="1"/>
          <p:nvPr/>
        </p:nvSpPr>
        <p:spPr>
          <a:xfrm>
            <a:off x="3732756" y="3573224"/>
            <a:ext cx="54632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 file</a:t>
            </a:r>
          </a:p>
        </p:txBody>
      </p:sp>
      <p:grpSp>
        <p:nvGrpSpPr>
          <p:cNvPr id="2093" name="Group"/>
          <p:cNvGrpSpPr/>
          <p:nvPr/>
        </p:nvGrpSpPr>
        <p:grpSpPr>
          <a:xfrm>
            <a:off x="4897012" y="3176799"/>
            <a:ext cx="278424" cy="278682"/>
            <a:chOff x="0" y="0"/>
            <a:chExt cx="742462" cy="742462"/>
          </a:xfrm>
        </p:grpSpPr>
        <p:sp>
          <p:nvSpPr>
            <p:cNvPr id="2091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2" name="Shape"/>
            <p:cNvSpPr/>
            <p:nvPr/>
          </p:nvSpPr>
          <p:spPr>
            <a:xfrm>
              <a:off x="142780" y="85668"/>
              <a:ext cx="456901" cy="4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550"/>
                  </a:moveTo>
                  <a:cubicBezTo>
                    <a:pt x="16061" y="17550"/>
                    <a:pt x="14850" y="16339"/>
                    <a:pt x="14850" y="14850"/>
                  </a:cubicBezTo>
                  <a:cubicBezTo>
                    <a:pt x="14850" y="13361"/>
                    <a:pt x="16061" y="12150"/>
                    <a:pt x="17550" y="12150"/>
                  </a:cubicBezTo>
                  <a:cubicBezTo>
                    <a:pt x="19039" y="12150"/>
                    <a:pt x="20250" y="13361"/>
                    <a:pt x="20250" y="14850"/>
                  </a:cubicBezTo>
                  <a:cubicBezTo>
                    <a:pt x="20250" y="16339"/>
                    <a:pt x="19039" y="17550"/>
                    <a:pt x="17550" y="17550"/>
                  </a:cubicBezTo>
                  <a:close/>
                  <a:moveTo>
                    <a:pt x="4050" y="20250"/>
                  </a:moveTo>
                  <a:cubicBezTo>
                    <a:pt x="2561" y="20250"/>
                    <a:pt x="1350" y="19039"/>
                    <a:pt x="1350" y="17550"/>
                  </a:cubicBezTo>
                  <a:cubicBezTo>
                    <a:pt x="1350" y="16061"/>
                    <a:pt x="2561" y="14850"/>
                    <a:pt x="4050" y="14850"/>
                  </a:cubicBezTo>
                  <a:cubicBezTo>
                    <a:pt x="5539" y="14850"/>
                    <a:pt x="6750" y="16061"/>
                    <a:pt x="6750" y="17550"/>
                  </a:cubicBezTo>
                  <a:cubicBezTo>
                    <a:pt x="6750" y="19039"/>
                    <a:pt x="5539" y="20250"/>
                    <a:pt x="4050" y="20250"/>
                  </a:cubicBezTo>
                  <a:close/>
                  <a:moveTo>
                    <a:pt x="6750" y="4050"/>
                  </a:moveTo>
                  <a:lnTo>
                    <a:pt x="6750" y="14538"/>
                  </a:lnTo>
                  <a:cubicBezTo>
                    <a:pt x="6033" y="13895"/>
                    <a:pt x="5088" y="13500"/>
                    <a:pt x="4050" y="13500"/>
                  </a:cubicBezTo>
                  <a:cubicBezTo>
                    <a:pt x="1815" y="13500"/>
                    <a:pt x="0" y="15314"/>
                    <a:pt x="0" y="17550"/>
                  </a:cubicBezTo>
                  <a:cubicBezTo>
                    <a:pt x="0" y="19786"/>
                    <a:pt x="1815" y="21600"/>
                    <a:pt x="4050" y="21600"/>
                  </a:cubicBezTo>
                  <a:cubicBezTo>
                    <a:pt x="6285" y="21600"/>
                    <a:pt x="8100" y="19786"/>
                    <a:pt x="8100" y="17550"/>
                  </a:cubicBezTo>
                  <a:lnTo>
                    <a:pt x="8100" y="6504"/>
                  </a:lnTo>
                  <a:lnTo>
                    <a:pt x="20250" y="4296"/>
                  </a:lnTo>
                  <a:lnTo>
                    <a:pt x="20250" y="11838"/>
                  </a:lnTo>
                  <a:cubicBezTo>
                    <a:pt x="19533" y="11195"/>
                    <a:pt x="18588" y="10800"/>
                    <a:pt x="17550" y="10800"/>
                  </a:cubicBezTo>
                  <a:cubicBezTo>
                    <a:pt x="15315" y="10800"/>
                    <a:pt x="13500" y="12614"/>
                    <a:pt x="13500" y="14850"/>
                  </a:cubicBezTo>
                  <a:cubicBezTo>
                    <a:pt x="13500" y="17086"/>
                    <a:pt x="15315" y="18900"/>
                    <a:pt x="17550" y="18900"/>
                  </a:cubicBezTo>
                  <a:cubicBezTo>
                    <a:pt x="19785" y="18900"/>
                    <a:pt x="21600" y="17086"/>
                    <a:pt x="21600" y="14850"/>
                  </a:cubicBezTo>
                  <a:lnTo>
                    <a:pt x="21600" y="0"/>
                  </a:lnTo>
                  <a:lnTo>
                    <a:pt x="6750" y="2700"/>
                  </a:lnTo>
                  <a:cubicBezTo>
                    <a:pt x="6750" y="2700"/>
                    <a:pt x="6750" y="4050"/>
                    <a:pt x="6750" y="4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4" name="music file"/>
          <p:cNvSpPr txBox="1"/>
          <p:nvPr/>
        </p:nvSpPr>
        <p:spPr>
          <a:xfrm>
            <a:off x="4806600" y="3645574"/>
            <a:ext cx="45924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 file</a:t>
            </a:r>
          </a:p>
        </p:txBody>
      </p:sp>
      <p:sp>
        <p:nvSpPr>
          <p:cNvPr id="2095" name="Shape"/>
          <p:cNvSpPr/>
          <p:nvPr/>
        </p:nvSpPr>
        <p:spPr>
          <a:xfrm>
            <a:off x="5905897" y="3187518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450"/>
                </a:moveTo>
                <a:lnTo>
                  <a:pt x="720" y="9450"/>
                </a:lnTo>
                <a:lnTo>
                  <a:pt x="720" y="4500"/>
                </a:lnTo>
                <a:lnTo>
                  <a:pt x="20880" y="4500"/>
                </a:lnTo>
                <a:cubicBezTo>
                  <a:pt x="20880" y="4500"/>
                  <a:pt x="20880" y="9450"/>
                  <a:pt x="20880" y="9450"/>
                </a:cubicBezTo>
                <a:close/>
                <a:moveTo>
                  <a:pt x="20880" y="14850"/>
                </a:moveTo>
                <a:lnTo>
                  <a:pt x="720" y="14850"/>
                </a:lnTo>
                <a:lnTo>
                  <a:pt x="720" y="10350"/>
                </a:lnTo>
                <a:lnTo>
                  <a:pt x="20880" y="10350"/>
                </a:lnTo>
                <a:cubicBezTo>
                  <a:pt x="20880" y="10350"/>
                  <a:pt x="20880" y="14850"/>
                  <a:pt x="20880" y="14850"/>
                </a:cubicBezTo>
                <a:close/>
                <a:moveTo>
                  <a:pt x="20880" y="20700"/>
                </a:moveTo>
                <a:lnTo>
                  <a:pt x="720" y="20700"/>
                </a:lnTo>
                <a:lnTo>
                  <a:pt x="720" y="15750"/>
                </a:lnTo>
                <a:lnTo>
                  <a:pt x="20880" y="15750"/>
                </a:lnTo>
                <a:cubicBezTo>
                  <a:pt x="20880" y="15750"/>
                  <a:pt x="20880" y="20700"/>
                  <a:pt x="20880" y="207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96" name="spreadsheet, list view"/>
          <p:cNvSpPr txBox="1"/>
          <p:nvPr/>
        </p:nvSpPr>
        <p:spPr>
          <a:xfrm>
            <a:off x="5709338" y="3577148"/>
            <a:ext cx="71437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spreadsheet, list view</a:t>
            </a:r>
          </a:p>
        </p:txBody>
      </p:sp>
      <p:grpSp>
        <p:nvGrpSpPr>
          <p:cNvPr id="2100" name="Group"/>
          <p:cNvGrpSpPr/>
          <p:nvPr/>
        </p:nvGrpSpPr>
        <p:grpSpPr>
          <a:xfrm>
            <a:off x="6936201" y="3187517"/>
            <a:ext cx="321258" cy="257245"/>
            <a:chOff x="-1" y="-1"/>
            <a:chExt cx="856686" cy="685350"/>
          </a:xfrm>
        </p:grpSpPr>
        <p:sp>
          <p:nvSpPr>
            <p:cNvPr id="2097" name="Shape"/>
            <p:cNvSpPr/>
            <p:nvPr/>
          </p:nvSpPr>
          <p:spPr>
            <a:xfrm>
              <a:off x="-2" y="-2"/>
              <a:ext cx="856688" cy="685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8" name="Shape"/>
            <p:cNvSpPr/>
            <p:nvPr/>
          </p:nvSpPr>
          <p:spPr>
            <a:xfrm>
              <a:off x="228449" y="199891"/>
              <a:ext cx="399787" cy="39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12343" y="12343"/>
                  </a:lnTo>
                  <a:lnTo>
                    <a:pt x="12343" y="1672"/>
                  </a:lnTo>
                  <a:cubicBezTo>
                    <a:pt x="16715" y="2408"/>
                    <a:pt x="20057" y="6221"/>
                    <a:pt x="20057" y="10800"/>
                  </a:cubicBezTo>
                  <a:cubicBezTo>
                    <a:pt x="20057" y="15904"/>
                    <a:pt x="15904" y="20057"/>
                    <a:pt x="10800" y="20057"/>
                  </a:cubicBezTo>
                  <a:cubicBezTo>
                    <a:pt x="6221" y="20057"/>
                    <a:pt x="2408" y="16715"/>
                    <a:pt x="1671" y="12343"/>
                  </a:cubicBezTo>
                  <a:cubicBezTo>
                    <a:pt x="1671" y="12343"/>
                    <a:pt x="10800" y="12343"/>
                    <a:pt x="10800" y="12343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9" name="Shape"/>
            <p:cNvSpPr/>
            <p:nvPr/>
          </p:nvSpPr>
          <p:spPr>
            <a:xfrm>
              <a:off x="228449" y="199891"/>
              <a:ext cx="169052" cy="16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2" y="1600"/>
                    <a:pt x="1603" y="1042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101" name="presentation file"/>
          <p:cNvSpPr txBox="1"/>
          <p:nvPr/>
        </p:nvSpPr>
        <p:spPr>
          <a:xfrm>
            <a:off x="6756533" y="3587866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presentation file</a:t>
            </a:r>
          </a:p>
        </p:txBody>
      </p:sp>
      <p:sp>
        <p:nvSpPr>
          <p:cNvPr id="2102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0887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itle Text"/>
          <p:cNvSpPr txBox="1">
            <a:spLocks noGrp="1"/>
          </p:cNvSpPr>
          <p:nvPr>
            <p:ph type="title"/>
          </p:nvPr>
        </p:nvSpPr>
        <p:spPr>
          <a:xfrm>
            <a:off x="228599" y="201355"/>
            <a:ext cx="5187464" cy="4524992"/>
          </a:xfrm>
          <a:prstGeom prst="rect">
            <a:avLst/>
          </a:prstGeom>
        </p:spPr>
        <p:txBody>
          <a:bodyPr/>
          <a:lstStyle>
            <a:lvl1pPr marL="117475" indent="-117475">
              <a:defRPr sz="2400" spc="12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20667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8565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9550" algn="r"/>
              </a:tabLst>
            </a:lvl1pPr>
            <a:lvl2pPr marL="173034" indent="-173034" defTabSz="457189">
              <a:spcBef>
                <a:spcPts val="0"/>
              </a:spcBef>
              <a:tabLst>
                <a:tab pos="4019550" algn="r"/>
              </a:tabLst>
            </a:lvl2pPr>
            <a:lvl3pPr defTabSz="457189">
              <a:spcBef>
                <a:spcPts val="0"/>
              </a:spcBef>
              <a:tabLst>
                <a:tab pos="4019550" algn="r"/>
              </a:tabLst>
            </a:lvl3pPr>
            <a:lvl4pPr defTabSz="457189">
              <a:spcBef>
                <a:spcPts val="0"/>
              </a:spcBef>
              <a:tabLst>
                <a:tab pos="4019550" algn="r"/>
              </a:tabLst>
            </a:lvl4pPr>
            <a:lvl5pPr defTabSz="457189">
              <a:spcBef>
                <a:spcPts val="0"/>
              </a:spcBef>
              <a:tabLst>
                <a:tab pos="401955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0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7">
              <a:tabLst>
                <a:tab pos="8039100" algn="r"/>
              </a:tabLst>
              <a:defRPr spc="100"/>
            </a:lvl1pPr>
          </a:lstStyle>
          <a:p>
            <a:pPr defTabSz="1219169">
              <a:tabLst>
                <a:tab pos="10718800" algn="r"/>
              </a:tabLst>
              <a:defRPr spc="100"/>
            </a:pPr>
            <a:endParaRPr/>
          </a:p>
        </p:txBody>
      </p:sp>
      <p:sp>
        <p:nvSpPr>
          <p:cNvPr id="2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69187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13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1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5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6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15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7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16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7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17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17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16902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2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2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00933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01568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3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43691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, half-image (bleed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8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0090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1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9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2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3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2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3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89858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9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99374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5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15730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0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6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998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, different text size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2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1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3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2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4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3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5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64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5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56476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four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7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9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0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9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1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0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1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5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6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7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27894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3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4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3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5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74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6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5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7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7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120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narrow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2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7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379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52"/>
              <a:t>Body Level One</a:t>
            </a:r>
          </a:p>
          <a:p>
            <a:pPr lvl="1">
              <a:defRPr sz="1800"/>
            </a:pPr>
            <a:r>
              <a:rPr sz="1652"/>
              <a:t>Body Level Two</a:t>
            </a:r>
          </a:p>
          <a:p>
            <a:pPr lvl="2">
              <a:defRPr sz="1800"/>
            </a:pPr>
            <a:r>
              <a:rPr sz="1652"/>
              <a:t>Body Level Three</a:t>
            </a:r>
          </a:p>
          <a:p>
            <a:pPr lvl="3">
              <a:defRPr sz="1800"/>
            </a:pPr>
            <a:r>
              <a:rPr sz="1652"/>
              <a:t>Body Level Four</a:t>
            </a:r>
          </a:p>
          <a:p>
            <a:pPr lvl="4">
              <a:defRPr sz="1800"/>
            </a:pPr>
            <a:r>
              <a:rPr sz="1652"/>
              <a:t>Body Level Five</a:t>
            </a:r>
          </a:p>
        </p:txBody>
      </p:sp>
      <p:sp>
        <p:nvSpPr>
          <p:cNvPr id="4" name="Shape 16"/>
          <p:cNvSpPr>
            <a:spLocks noGrp="1"/>
          </p:cNvSpPr>
          <p:nvPr>
            <p:ph type="title"/>
          </p:nvPr>
        </p:nvSpPr>
        <p:spPr>
          <a:xfrm>
            <a:off x="867411" y="74989"/>
            <a:ext cx="7819389" cy="377440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3712040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ligh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36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88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84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3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3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6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8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7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6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8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7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8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3651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3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30869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half-blank are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9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8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08491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ght, text,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0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0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0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0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0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9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8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099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954897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54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5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6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4274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7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8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7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9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8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0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9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0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00000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11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2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3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836877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2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66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20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2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9990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3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31973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6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7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8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8139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content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43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blank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4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17746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1: title, text (two columns)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3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2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81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2: title, text (2/4), quote (2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5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9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8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0195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1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2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3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3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4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4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47442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82665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823171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00394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sign-of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8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794169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8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8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9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0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9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1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0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110966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9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6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7368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5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 (with page content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4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537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77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41055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31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2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21003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g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15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4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6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15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7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6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8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7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86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687794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771912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9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876441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34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8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918536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, different text size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6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7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8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8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9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9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0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031412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four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2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1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3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4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3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5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44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5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8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9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292783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7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9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7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0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9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1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0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1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437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354"/>
            <a:ext cx="8705020" cy="805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4735"/>
            <a:ext cx="8705020" cy="3255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91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narrow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5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6317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dark background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1808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77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15409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half-blank area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829887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blank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7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7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61167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sight, text, boxes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0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1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2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1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3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2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3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58194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5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8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7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8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7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9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8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9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4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95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6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7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41336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1 large, 4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418C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F6FFF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52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3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4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465749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7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8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7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9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8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0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9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07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0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10947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2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3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4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4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5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05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61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3" name="Rectangle"/>
          <p:cNvSpPr>
            <a:spLocks noGrp="1"/>
          </p:cNvSpPr>
          <p:nvPr>
            <p:ph type="body" sz="quarter" idx="22"/>
          </p:nvPr>
        </p:nvSpPr>
        <p:spPr>
          <a:xfrm>
            <a:off x="0" y="2574131"/>
            <a:ext cx="2569466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47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4 t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8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9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8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0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9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1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0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8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9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2371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content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1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91033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blank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9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0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1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0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2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1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2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95677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1: title, text (two columns)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8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58584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2: title, text (2/4), quote (2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0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9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1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0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2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1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3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2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39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38399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abl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3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5971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with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0723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no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245085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ank you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54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959868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360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7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8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57" tIns="34257" rIns="34257" bIns="34257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49"/>
              <a:t>IBM </a:t>
            </a:r>
            <a:r>
              <a:rPr sz="1049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4024573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561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74851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186583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7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6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5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754754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18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138486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8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7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73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729981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9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8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0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1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0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2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1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27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5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459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9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96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0078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0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8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9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95730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0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9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2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0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3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2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4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3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4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39244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5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6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6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9500719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6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1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7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8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7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9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8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99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0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737584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1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0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0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3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2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4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3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5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4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5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253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25512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0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57951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19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3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3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96915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18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68686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4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4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4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4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23530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5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5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5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5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580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81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2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26119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37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8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9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821833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6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3F3F3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6694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5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6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4585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749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364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55151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6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6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1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1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1636285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6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8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7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9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8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0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9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0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0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5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6293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8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9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0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1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006950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971323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3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4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5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94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6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5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64026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2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2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5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652987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0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0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1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926599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29796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117612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00694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2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9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2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5429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6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6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23803739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0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3052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7354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5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96637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7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8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9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8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0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9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0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5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14070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5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6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5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931046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1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1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6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97838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6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7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21005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318305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160631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2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1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03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3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138764147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8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8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689352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0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1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2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1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3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3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1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2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23454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9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9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625709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0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52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54096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light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061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9366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1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6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6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533374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95868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01710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32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3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4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28974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3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3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8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7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1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068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194616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FFFFF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8436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7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8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214839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4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91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983789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545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7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15934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1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2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3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8107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5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89132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838820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1: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3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4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5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4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6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75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6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6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7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945791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2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2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3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512431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4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5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6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85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7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6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974251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10822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1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0454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4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5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9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6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6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7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7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700109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9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477120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05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0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6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7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6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8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7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944789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0408" y="4952819"/>
            <a:ext cx="71343" cy="7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309566">
              <a:defRPr sz="488" b="1" spc="-9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693148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667368"/>
            <a:ext cx="7839077" cy="3808762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marL="603257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1pPr>
            <a:lvl2pPr marL="104776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2pPr>
            <a:lvl3pPr marL="1492269" indent="-285754" defTabSz="309566">
              <a:spcBef>
                <a:spcPts val="2700"/>
              </a:spcBef>
              <a:buSzPct val="171000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3pPr>
            <a:lvl4pPr marL="193677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4pPr>
            <a:lvl5pPr marL="2381280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074" y="4914685"/>
            <a:ext cx="226331" cy="147774"/>
          </a:xfrm>
          <a:prstGeom prst="rect">
            <a:avLst/>
          </a:prstGeom>
        </p:spPr>
        <p:txBody>
          <a:bodyPr lIns="19050" tIns="19050" rIns="19050" bIns="19050" anchor="t">
            <a:normAutofit/>
          </a:bodyPr>
          <a:lstStyle>
            <a:lvl1pPr algn="ctr" defTabSz="309566">
              <a:defRPr sz="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950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N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Title Text"/>
          <p:cNvSpPr txBox="1">
            <a:spLocks noGrp="1"/>
          </p:cNvSpPr>
          <p:nvPr>
            <p:ph type="title"/>
          </p:nvPr>
        </p:nvSpPr>
        <p:spPr>
          <a:xfrm>
            <a:off x="366712" y="181143"/>
            <a:ext cx="8468388" cy="576783"/>
          </a:xfrm>
          <a:prstGeom prst="rect">
            <a:avLst/>
          </a:prstGeom>
        </p:spPr>
        <p:txBody>
          <a:bodyPr lIns="9525" tIns="9525" rIns="9525" bIns="9525"/>
          <a:lstStyle>
            <a:lvl1pPr marR="21431" defTabSz="481019">
              <a:lnSpc>
                <a:spcPct val="80000"/>
              </a:lnSpc>
              <a:defRPr sz="1800" spc="-53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111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17196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47051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Blue 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Rectangle"/>
          <p:cNvSpPr/>
          <p:nvPr/>
        </p:nvSpPr>
        <p:spPr>
          <a:xfrm>
            <a:off x="6855056" y="0"/>
            <a:ext cx="2288945" cy="5148263"/>
          </a:xfrm>
          <a:prstGeom prst="rect">
            <a:avLst/>
          </a:prstGeom>
          <a:solidFill>
            <a:srgbClr val="2B66F6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spcBef>
                <a:spcPts val="1088"/>
              </a:spcBef>
              <a:defRPr sz="24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9128" name="Public Cloud"/>
          <p:cNvSpPr txBox="1"/>
          <p:nvPr/>
        </p:nvSpPr>
        <p:spPr>
          <a:xfrm>
            <a:off x="2519302" y="4909735"/>
            <a:ext cx="760754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Public Cloud</a:t>
            </a:r>
          </a:p>
        </p:txBody>
      </p:sp>
      <p:sp>
        <p:nvSpPr>
          <p:cNvPr id="9129" name="Kickstart"/>
          <p:cNvSpPr txBox="1"/>
          <p:nvPr/>
        </p:nvSpPr>
        <p:spPr>
          <a:xfrm>
            <a:off x="4789146" y="4904968"/>
            <a:ext cx="931002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Kickstart</a:t>
            </a:r>
          </a:p>
        </p:txBody>
      </p:sp>
      <p:sp>
        <p:nvSpPr>
          <p:cNvPr id="9130" name="IBM Cloud"/>
          <p:cNvSpPr txBox="1"/>
          <p:nvPr/>
        </p:nvSpPr>
        <p:spPr>
          <a:xfrm>
            <a:off x="378807" y="4882494"/>
            <a:ext cx="760754" cy="14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defTabSz="171452">
              <a:lnSpc>
                <a:spcPts val="600"/>
              </a:lnSpc>
              <a:defRPr sz="1000" spc="750"/>
            </a:pPr>
            <a:r>
              <a:rPr sz="375"/>
              <a:t>IBM </a:t>
            </a:r>
            <a:r>
              <a:rPr sz="375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</a:p>
        </p:txBody>
      </p:sp>
      <p:sp>
        <p:nvSpPr>
          <p:cNvPr id="9131" name="IBM Confidential / © 2018 IBM Corporation"/>
          <p:cNvSpPr txBox="1"/>
          <p:nvPr/>
        </p:nvSpPr>
        <p:spPr>
          <a:xfrm>
            <a:off x="7060640" y="4943441"/>
            <a:ext cx="4667945" cy="6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>
                <a:solidFill>
                  <a:srgbClr val="FFFFFF"/>
                </a:solidFill>
              </a:defRPr>
            </a:lvl1pPr>
          </a:lstStyle>
          <a:p>
            <a:r>
              <a:rPr sz="300"/>
              <a:t>IBM Confidential / © 2018 IBM Corporation</a:t>
            </a:r>
          </a:p>
        </p:txBody>
      </p:sp>
      <p:sp>
        <p:nvSpPr>
          <p:cNvPr id="9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1" y="4935109"/>
            <a:ext cx="201978" cy="100697"/>
          </a:xfrm>
          <a:prstGeom prst="rect">
            <a:avLst/>
          </a:prstGeom>
        </p:spPr>
        <p:txBody>
          <a:bodyPr anchor="b"/>
          <a:lstStyle>
            <a:lvl1pPr algn="l" defTabSz="171452">
              <a:lnSpc>
                <a:spcPts val="788"/>
              </a:lnSpc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751508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91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1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1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1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1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33818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Confidential"/>
          <p:cNvSpPr txBox="1"/>
          <p:nvPr/>
        </p:nvSpPr>
        <p:spPr>
          <a:xfrm>
            <a:off x="429736" y="4719469"/>
            <a:ext cx="864554" cy="3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193" name="IBM Design | Hybrid cloud"/>
          <p:cNvSpPr txBox="1"/>
          <p:nvPr/>
        </p:nvSpPr>
        <p:spPr>
          <a:xfrm>
            <a:off x="3904773" y="4668686"/>
            <a:ext cx="1334455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Design | Hybrid Cloud</a:t>
            </a:r>
          </a:p>
        </p:txBody>
      </p:sp>
      <p:sp>
        <p:nvSpPr>
          <p:cNvPr id="9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24247"/>
            <a:ext cx="220030" cy="125728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  <a:lvl2pPr marL="83409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2pPr>
            <a:lvl3pPr marL="270350" indent="-68735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3pPr>
            <a:lvl4pPr marL="529202" indent="-94222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4pPr>
            <a:lvl5pPr marL="715242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5" name="Rectangle"/>
          <p:cNvSpPr>
            <a:spLocks noGrp="1"/>
          </p:cNvSpPr>
          <p:nvPr>
            <p:ph type="body" sz="quarter" idx="21"/>
          </p:nvPr>
        </p:nvSpPr>
        <p:spPr>
          <a:xfrm>
            <a:off x="682624" y="767699"/>
            <a:ext cx="1142630" cy="64327"/>
          </a:xfrm>
          <a:prstGeom prst="rect">
            <a:avLst/>
          </a:prstGeom>
          <a:solidFill>
            <a:srgbClr val="01B6C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6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3"/>
            <a:ext cx="2510125" cy="74469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6" cy="82353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7"/>
            <a:ext cx="2433926" cy="522670"/>
          </a:xfrm>
          <a:prstGeom prst="rect">
            <a:avLst/>
          </a:prstGeom>
        </p:spPr>
        <p:txBody>
          <a:bodyPr lIns="19050" tIns="19050" rIns="19050" bIns="19050">
            <a:normAutofit/>
          </a:bodyPr>
          <a:lstStyle>
            <a:lvl1pPr indent="47625" defTabSz="619132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lvl1pPr>
          </a:lstStyle>
          <a:p>
            <a:pPr indent="63500" defTabSz="825509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9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0" name="1"/>
          <p:cNvSpPr txBox="1">
            <a:spLocks noGrp="1"/>
          </p:cNvSpPr>
          <p:nvPr>
            <p:ph type="body" sz="quarter" idx="26"/>
          </p:nvPr>
        </p:nvSpPr>
        <p:spPr>
          <a:xfrm>
            <a:off x="389925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1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3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5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7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8" name="2"/>
          <p:cNvSpPr txBox="1">
            <a:spLocks noGrp="1"/>
          </p:cNvSpPr>
          <p:nvPr>
            <p:ph type="body" sz="quarter" idx="34"/>
          </p:nvPr>
        </p:nvSpPr>
        <p:spPr>
          <a:xfrm>
            <a:off x="647100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9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0" name="3"/>
          <p:cNvSpPr txBox="1">
            <a:spLocks noGrp="1"/>
          </p:cNvSpPr>
          <p:nvPr>
            <p:ph type="body" sz="quarter" idx="36"/>
          </p:nvPr>
        </p:nvSpPr>
        <p:spPr>
          <a:xfrm>
            <a:off x="389925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1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2" name="4"/>
          <p:cNvSpPr txBox="1">
            <a:spLocks noGrp="1"/>
          </p:cNvSpPr>
          <p:nvPr>
            <p:ph type="body" sz="quarter" idx="38"/>
          </p:nvPr>
        </p:nvSpPr>
        <p:spPr>
          <a:xfrm>
            <a:off x="647100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3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702" y="4820875"/>
            <a:ext cx="252377" cy="132472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309566">
              <a:defRPr sz="67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63303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8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1949697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Text"/>
          <p:cNvSpPr txBox="1">
            <a:spLocks noGrp="1"/>
          </p:cNvSpPr>
          <p:nvPr>
            <p:ph type="title"/>
          </p:nvPr>
        </p:nvSpPr>
        <p:spPr>
          <a:xfrm>
            <a:off x="1853242" y="2059304"/>
            <a:ext cx="4118323" cy="222710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2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90" y="241524"/>
            <a:ext cx="522037" cy="21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4" name="Picture 6" descr="Picture 6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7918304" y="4736242"/>
            <a:ext cx="1074234" cy="27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5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1967778"/>
            <a:ext cx="831291" cy="734983"/>
          </a:xfrm>
          <a:prstGeom prst="rect">
            <a:avLst/>
          </a:prstGeom>
          <a:ln w="12700">
            <a:miter lim="400000"/>
          </a:ln>
        </p:spPr>
      </p:pic>
      <p:sp>
        <p:nvSpPr>
          <p:cNvPr id="9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383216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1D354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2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718337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893504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3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623936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500" y="1016624"/>
            <a:ext cx="4202616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7013" spc="0"/>
            </a:lvl1pPr>
            <a:lvl2pPr marL="910583" indent="-910583" defTabSz="457127">
              <a:lnSpc>
                <a:spcPct val="90000"/>
              </a:lnSpc>
              <a:spcBef>
                <a:spcPts val="0"/>
              </a:spcBef>
              <a:defRPr sz="7013" spc="0"/>
            </a:lvl2pPr>
            <a:lvl3pPr marL="1134386" indent="-910583" defTabSz="457127">
              <a:lnSpc>
                <a:spcPct val="90000"/>
              </a:lnSpc>
              <a:spcBef>
                <a:spcPts val="0"/>
              </a:spcBef>
              <a:defRPr sz="7013" spc="0"/>
            </a:lvl3pPr>
            <a:lvl4pPr marL="1342648" indent="-885519" defTabSz="457127">
              <a:lnSpc>
                <a:spcPct val="90000"/>
              </a:lnSpc>
              <a:spcBef>
                <a:spcPts val="0"/>
              </a:spcBef>
              <a:defRPr sz="7013" spc="0"/>
            </a:lvl4pPr>
            <a:lvl5pPr marL="1540722" indent="-910583" defTabSz="457127">
              <a:lnSpc>
                <a:spcPct val="90000"/>
              </a:lnSpc>
              <a:spcBef>
                <a:spcPts val="0"/>
              </a:spcBef>
              <a:defRPr sz="701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3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628666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38177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2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88874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1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994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604398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Rectangle 4"/>
          <p:cNvSpPr/>
          <p:nvPr/>
        </p:nvSpPr>
        <p:spPr>
          <a:xfrm flipV="1">
            <a:off x="1" y="-1"/>
            <a:ext cx="9162588" cy="1019973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28100" b="1" spc="750">
                <a:solidFill>
                  <a:srgbClr val="FFFFFF"/>
                </a:solidFill>
              </a:defRPr>
            </a:pPr>
            <a:endParaRPr sz="10538"/>
          </a:p>
        </p:txBody>
      </p:sp>
      <p:pic>
        <p:nvPicPr>
          <p:cNvPr id="932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" y="296372"/>
            <a:ext cx="503411" cy="4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9326" name="Title Text"/>
          <p:cNvSpPr txBox="1">
            <a:spLocks noGrp="1"/>
          </p:cNvSpPr>
          <p:nvPr>
            <p:ph type="title"/>
          </p:nvPr>
        </p:nvSpPr>
        <p:spPr>
          <a:xfrm>
            <a:off x="890818" y="241325"/>
            <a:ext cx="7025597" cy="643534"/>
          </a:xfrm>
          <a:prstGeom prst="rect">
            <a:avLst/>
          </a:prstGeom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40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36780310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427345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238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499" y="1016624"/>
            <a:ext cx="4118321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9563" spc="0"/>
            </a:lvl1pPr>
            <a:lvl2pPr marL="1238393" indent="-1238393" defTabSz="457127">
              <a:lnSpc>
                <a:spcPct val="90000"/>
              </a:lnSpc>
              <a:spcBef>
                <a:spcPts val="0"/>
              </a:spcBef>
              <a:defRPr sz="9563" spc="0"/>
            </a:lvl2pPr>
            <a:lvl3pPr marL="1462196" indent="-1238393" defTabSz="457127">
              <a:lnSpc>
                <a:spcPct val="90000"/>
              </a:lnSpc>
              <a:spcBef>
                <a:spcPts val="0"/>
              </a:spcBef>
              <a:defRPr sz="9563" spc="0"/>
            </a:lvl3pPr>
            <a:lvl4pPr marL="1661435" indent="-1204307" defTabSz="457127">
              <a:lnSpc>
                <a:spcPct val="90000"/>
              </a:lnSpc>
              <a:spcBef>
                <a:spcPts val="0"/>
              </a:spcBef>
              <a:defRPr sz="9563" spc="0"/>
            </a:lvl4pPr>
            <a:lvl5pPr marL="1868532" indent="-1238393" defTabSz="457127">
              <a:lnSpc>
                <a:spcPct val="90000"/>
              </a:lnSpc>
              <a:spcBef>
                <a:spcPts val="0"/>
              </a:spcBef>
              <a:defRPr sz="956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54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69357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5191901" cy="4524991"/>
          </a:xfrm>
          <a:prstGeom prst="rect">
            <a:avLst/>
          </a:prstGeom>
        </p:spPr>
        <p:txBody>
          <a:bodyPr/>
          <a:lstStyle>
            <a:lvl1pPr marL="117455" indent="-117455"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367974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4332059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494232"/>
            <a:ext cx="4118321" cy="420362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0750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51655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960247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5754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2" name="Text Placeholder 9"/>
          <p:cNvSpPr>
            <a:spLocks noGrp="1"/>
          </p:cNvSpPr>
          <p:nvPr>
            <p:ph type="body" sz="half" idx="21"/>
          </p:nvPr>
        </p:nvSpPr>
        <p:spPr>
          <a:xfrm>
            <a:off x="4804708" y="1125753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639239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094482"/>
            <a:ext cx="4118321" cy="3592982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00328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24130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651943" indent="-194814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30467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4483"/>
            <a:ext cx="4118321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6266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, different text size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50262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996439"/>
            <a:ext cx="4118321" cy="3691023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1pPr>
            <a:lvl2pPr marL="309598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2pPr>
            <a:lvl3pPr marL="533400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3pPr>
            <a:lvl4pPr marL="758204" indent="-301076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4pPr>
            <a:lvl5pPr marL="939737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3835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four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4483"/>
            <a:ext cx="1830366" cy="3592979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28794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516750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092662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17454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24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6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6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6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0536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13263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Picture Placeholder 8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35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16750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566551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narrow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7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7092662" y="1098297"/>
            <a:ext cx="1830366" cy="350469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3724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, title, text (dark background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Rectangle 4"/>
          <p:cNvSpPr/>
          <p:nvPr/>
        </p:nvSpPr>
        <p:spPr>
          <a:xfrm>
            <a:off x="4575910" y="0"/>
            <a:ext cx="4575912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68569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457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125754"/>
            <a:ext cx="4118321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0" indent="0" defTabSz="457127">
              <a:spcBef>
                <a:spcPts val="1050"/>
              </a:spcBef>
              <a:buSzTx/>
              <a:buNone/>
              <a:defRPr sz="1313" b="0" spc="0"/>
            </a:lvl2pPr>
            <a:lvl3pPr marL="442949" indent="-219148" defTabSz="457127">
              <a:spcBef>
                <a:spcPts val="1050"/>
              </a:spcBef>
              <a:defRPr sz="1313" b="0" spc="0"/>
            </a:lvl3pPr>
            <a:lvl4pPr marL="670243" indent="-213115" defTabSz="457127">
              <a:spcBef>
                <a:spcPts val="1050"/>
              </a:spcBef>
              <a:defRPr sz="1313" b="0" spc="0"/>
            </a:lvl4pPr>
            <a:lvl5pPr marL="849285" indent="-219146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506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7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68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3165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half-blank are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054872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38135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707463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4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52906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5887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12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51374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51822" cy="1291834"/>
          </a:xfrm>
          <a:prstGeom prst="rect">
            <a:avLst/>
          </a:prstGeom>
          <a:solidFill>
            <a:srgbClr val="F2F2F2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140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227809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ext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6" y="0"/>
            <a:ext cx="2287957" cy="2288117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234800" indent="-234800" defTabSz="457127">
              <a:spcBef>
                <a:spcPts val="1050"/>
              </a:spcBef>
              <a:defRPr sz="1313" b="0" spc="0"/>
            </a:lvl2pPr>
            <a:lvl3pPr marL="458603" indent="-234800" defTabSz="457127">
              <a:spcBef>
                <a:spcPts val="1050"/>
              </a:spcBef>
              <a:defRPr sz="1313" b="0" spc="0"/>
            </a:lvl3pPr>
            <a:lvl4pPr marL="685466" indent="-228337" defTabSz="457127">
              <a:spcBef>
                <a:spcPts val="1050"/>
              </a:spcBef>
              <a:defRPr sz="1313" b="0" spc="0"/>
            </a:lvl4pPr>
            <a:lvl5pPr marL="864939" indent="-23480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264052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33377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401281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content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81376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blank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60765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ase study 2: title, text (2/4), quote (2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5"/>
            <a:ext cx="1830366" cy="350539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53749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516750" y="1117048"/>
            <a:ext cx="1830366" cy="345963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574" name="Text Placeholder 8"/>
          <p:cNvSpPr>
            <a:spLocks noGrp="1"/>
          </p:cNvSpPr>
          <p:nvPr>
            <p:ph type="body" sz="half" idx="22"/>
          </p:nvPr>
        </p:nvSpPr>
        <p:spPr>
          <a:xfrm>
            <a:off x="4704412" y="1052535"/>
            <a:ext cx="4218615" cy="3459633"/>
          </a:xfrm>
          <a:prstGeom prst="rect">
            <a:avLst/>
          </a:prstGeom>
        </p:spPr>
        <p:txBody>
          <a:bodyPr>
            <a:normAutofit/>
          </a:bodyPr>
          <a:lstStyle>
            <a:lvl1pPr marL="234911" indent="-234911" defTabSz="914255">
              <a:spcBef>
                <a:spcPts val="2100"/>
              </a:spcBef>
              <a:defRPr sz="3400" b="0" spc="0">
                <a:solidFill>
                  <a:srgbClr val="595959"/>
                </a:solidFill>
              </a:defRPr>
            </a:lvl1pPr>
          </a:lstStyle>
          <a:p>
            <a:pPr marL="313214" indent="-313214" defTabSz="1219006">
              <a:spcBef>
                <a:spcPts val="2800"/>
              </a:spcBef>
              <a:defRPr sz="34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60774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ab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92202"/>
            <a:ext cx="1830366" cy="441308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28232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3822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no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68264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44059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62355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354"/>
            <a:ext cx="4114800" cy="960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6578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11" y="2188175"/>
            <a:ext cx="1293201" cy="526586"/>
          </a:xfrm>
          <a:prstGeom prst="rect">
            <a:avLst/>
          </a:prstGeom>
          <a:ln w="12700">
            <a:miter lim="400000"/>
          </a:ln>
        </p:spPr>
      </p:pic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0779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36678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Slide">
    <p:bg>
      <p:bgPr>
        <a:solidFill>
          <a:srgbClr val="0C4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Title Text"/>
          <p:cNvSpPr txBox="1">
            <a:spLocks noGrp="1"/>
          </p:cNvSpPr>
          <p:nvPr>
            <p:ph type="title"/>
          </p:nvPr>
        </p:nvSpPr>
        <p:spPr>
          <a:xfrm>
            <a:off x="1874728" y="1907416"/>
            <a:ext cx="4114301" cy="2224928"/>
          </a:xfrm>
          <a:prstGeom prst="rect">
            <a:avLst/>
          </a:prstGeom>
        </p:spPr>
        <p:txBody>
          <a:bodyPr/>
          <a:lstStyle>
            <a:lvl1pPr defTabSz="457127">
              <a:defRPr sz="225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6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51" y="243802"/>
            <a:ext cx="521526" cy="21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3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" y="1442772"/>
            <a:ext cx="1051060" cy="929291"/>
          </a:xfrm>
          <a:prstGeom prst="rect">
            <a:avLst/>
          </a:prstGeom>
          <a:ln w="12700">
            <a:miter lim="400000"/>
          </a:ln>
        </p:spPr>
      </p:pic>
      <p:sp>
        <p:nvSpPr>
          <p:cNvPr id="9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5884" y="4671472"/>
            <a:ext cx="325383" cy="196117"/>
          </a:xfrm>
          <a:prstGeom prst="rect">
            <a:avLst/>
          </a:prstGeom>
        </p:spPr>
        <p:txBody>
          <a:bodyPr lIns="45675" tIns="45675" rIns="45675" bIns="45675"/>
          <a:lstStyle>
            <a:lvl1pPr defTabSz="686014">
              <a:defRPr sz="750" b="1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970145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Rectangle 4"/>
          <p:cNvSpPr/>
          <p:nvPr/>
        </p:nvSpPr>
        <p:spPr>
          <a:xfrm>
            <a:off x="4464" y="4777721"/>
            <a:ext cx="9142886" cy="274122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0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50"/>
          </a:p>
        </p:txBody>
      </p:sp>
      <p:sp>
        <p:nvSpPr>
          <p:cNvPr id="9642" name="Title Text"/>
          <p:cNvSpPr txBox="1">
            <a:spLocks noGrp="1"/>
          </p:cNvSpPr>
          <p:nvPr>
            <p:ph type="title"/>
          </p:nvPr>
        </p:nvSpPr>
        <p:spPr>
          <a:xfrm>
            <a:off x="233037" y="203672"/>
            <a:ext cx="4114299" cy="855684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3037" y="1126406"/>
            <a:ext cx="4114299" cy="3333099"/>
          </a:xfrm>
          <a:prstGeom prst="rect">
            <a:avLst/>
          </a:prstGeom>
        </p:spPr>
        <p:txBody>
          <a:bodyPr>
            <a:normAutofit/>
          </a:bodyPr>
          <a:lstStyle>
            <a:lvl1pPr marL="81425" indent="-81425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1pPr>
            <a:lvl2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2pPr>
            <a:lvl3pPr marL="81425" indent="-81425" defTabSz="457127">
              <a:spcBef>
                <a:spcPts val="0"/>
              </a:spcBef>
              <a:buFont typeface="Arial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3pPr>
            <a:lvl4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4pPr>
            <a:lvl5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52315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52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3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Category Cleanup   /  © 2018 IBM Corporation</a:t>
            </a:r>
          </a:p>
        </p:txBody>
      </p:sp>
      <p:sp>
        <p:nvSpPr>
          <p:cNvPr id="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65803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Rectangle 4"/>
          <p:cNvSpPr/>
          <p:nvPr/>
        </p:nvSpPr>
        <p:spPr>
          <a:xfrm rot="10800000" flipH="1">
            <a:off x="-1" y="-4214"/>
            <a:ext cx="9173579" cy="1025705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3300" b="1" spc="750">
                <a:solidFill>
                  <a:srgbClr val="FFFFFF"/>
                </a:solidFill>
              </a:defRPr>
            </a:pPr>
            <a:endParaRPr sz="1238"/>
          </a:p>
        </p:txBody>
      </p:sp>
      <p:pic>
        <p:nvPicPr>
          <p:cNvPr id="9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5" y="298597"/>
            <a:ext cx="502919" cy="420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63" name="Title Text"/>
          <p:cNvSpPr txBox="1">
            <a:spLocks noGrp="1"/>
          </p:cNvSpPr>
          <p:nvPr>
            <p:ph type="title"/>
          </p:nvPr>
        </p:nvSpPr>
        <p:spPr>
          <a:xfrm>
            <a:off x="894412" y="243604"/>
            <a:ext cx="7018735" cy="642905"/>
          </a:xfrm>
          <a:prstGeom prst="rect">
            <a:avLst/>
          </a:prstGeom>
        </p:spPr>
        <p:txBody>
          <a:bodyPr lIns="200971" tIns="200971" rIns="200971" bIns="200971"/>
          <a:lstStyle>
            <a:lvl1pPr defTabSz="457127">
              <a:defRPr sz="225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8299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66111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0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81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6857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38886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Title Text"/>
          <p:cNvSpPr txBox="1">
            <a:spLocks noGrp="1"/>
          </p:cNvSpPr>
          <p:nvPr>
            <p:ph type="title"/>
          </p:nvPr>
        </p:nvSpPr>
        <p:spPr>
          <a:xfrm>
            <a:off x="285751" y="262307"/>
            <a:ext cx="7810501" cy="447191"/>
          </a:xfrm>
          <a:prstGeom prst="rect">
            <a:avLst/>
          </a:prstGeom>
        </p:spPr>
        <p:txBody>
          <a:bodyPr/>
          <a:lstStyle>
            <a:lvl1pPr defTabSz="309563">
              <a:lnSpc>
                <a:spcPct val="100000"/>
              </a:lnSpc>
              <a:defRPr sz="1238" spc="0">
                <a:solidFill>
                  <a:srgbClr val="27272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90" name="Body Level One…"/>
          <p:cNvSpPr txBox="1">
            <a:spLocks noGrp="1"/>
          </p:cNvSpPr>
          <p:nvPr>
            <p:ph type="body" idx="1"/>
          </p:nvPr>
        </p:nvSpPr>
        <p:spPr>
          <a:xfrm>
            <a:off x="285750" y="1141801"/>
            <a:ext cx="6094141" cy="3466923"/>
          </a:xfrm>
          <a:prstGeom prst="rect">
            <a:avLst/>
          </a:prstGeom>
        </p:spPr>
        <p:txBody>
          <a:bodyPr>
            <a:normAutofit/>
          </a:bodyPr>
          <a:lstStyle>
            <a:lvl1pPr marL="111621" indent="-111621" defTabSz="309563">
              <a:spcBef>
                <a:spcPts val="975"/>
              </a:spcBef>
              <a:buSzPct val="150000"/>
              <a:buChar char="•"/>
              <a:defRPr sz="975" b="0" spc="0">
                <a:solidFill>
                  <a:srgbClr val="272727"/>
                </a:solidFill>
              </a:defRPr>
            </a:lvl1pPr>
            <a:lvl2pPr marL="290215" indent="-66973" defTabSz="309563">
              <a:spcBef>
                <a:spcPts val="975"/>
              </a:spcBef>
              <a:buSzPct val="75000"/>
              <a:buChar char="-"/>
              <a:defRPr sz="975" b="0" spc="0">
                <a:solidFill>
                  <a:srgbClr val="272727"/>
                </a:solidFill>
              </a:defRPr>
            </a:lvl2pPr>
            <a:lvl3pPr marL="959942" indent="-66973" defTabSz="309563">
              <a:spcBef>
                <a:spcPts val="975"/>
              </a:spcBef>
              <a:buSzPct val="75000"/>
              <a:defRPr sz="975" b="0" spc="0">
                <a:solidFill>
                  <a:srgbClr val="272727"/>
                </a:solidFill>
              </a:defRPr>
            </a:lvl3pPr>
            <a:lvl4pPr marL="1406426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4pPr>
            <a:lvl5pPr marL="1852910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1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272727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92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graphicFrame>
        <p:nvGraphicFramePr>
          <p:cNvPr id="9693" name="Table"/>
          <p:cNvGraphicFramePr/>
          <p:nvPr/>
        </p:nvGraphicFramePr>
        <p:xfrm>
          <a:off x="1" y="-340331"/>
          <a:ext cx="9139812" cy="276004"/>
        </p:xfrm>
        <a:graphic>
          <a:graphicData uri="http://schemas.openxmlformats.org/drawingml/2006/table">
            <a:tbl>
              <a:tblPr/>
              <a:tblGrid>
                <a:gridCol w="2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8172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94" name="Rectangle"/>
          <p:cNvSpPr/>
          <p:nvPr/>
        </p:nvSpPr>
        <p:spPr>
          <a:xfrm>
            <a:off x="-647700" y="403487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5" name="Rectangle"/>
          <p:cNvSpPr/>
          <p:nvPr/>
        </p:nvSpPr>
        <p:spPr>
          <a:xfrm>
            <a:off x="-647700" y="3453878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6" name="Rectangle"/>
          <p:cNvSpPr/>
          <p:nvPr/>
        </p:nvSpPr>
        <p:spPr>
          <a:xfrm>
            <a:off x="-647700" y="287288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7" name="Rectangle"/>
          <p:cNvSpPr/>
          <p:nvPr/>
        </p:nvSpPr>
        <p:spPr>
          <a:xfrm>
            <a:off x="-647700" y="229188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8" name="Rectangle"/>
          <p:cNvSpPr/>
          <p:nvPr/>
        </p:nvSpPr>
        <p:spPr>
          <a:xfrm>
            <a:off x="-647700" y="171089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9" name="Rectangle"/>
          <p:cNvSpPr/>
          <p:nvPr/>
        </p:nvSpPr>
        <p:spPr>
          <a:xfrm>
            <a:off x="-647700" y="112989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9768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916316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Cleanup /  © 2018 IBM Corporation</a:t>
            </a:r>
          </a:p>
        </p:txBody>
      </p:sp>
      <p:sp>
        <p:nvSpPr>
          <p:cNvPr id="9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8259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5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6682334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430137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82390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Dark 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667" y="1892703"/>
            <a:ext cx="774190" cy="410408"/>
          </a:xfrm>
          <a:prstGeom prst="rect">
            <a:avLst/>
          </a:prstGeom>
        </p:spPr>
        <p:txBody>
          <a:bodyPr lIns="27065" tIns="27065" rIns="27065" bIns="27065" anchor="ctr">
            <a:normAutofit/>
          </a:bodyPr>
          <a:lstStyle>
            <a:lvl1pPr marR="21431" indent="214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1pPr>
            <a:lvl2pPr marL="370739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2pPr>
            <a:lvl3pPr marL="594540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3pPr>
            <a:lvl4pPr marL="817660" marR="21431" indent="-3605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4pPr>
            <a:lvl5pPr marL="1000876" marR="21431" indent="-370736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7" name="Line"/>
          <p:cNvSpPr>
            <a:spLocks noGrp="1"/>
          </p:cNvSpPr>
          <p:nvPr>
            <p:ph type="body" sz="quarter" idx="21"/>
          </p:nvPr>
        </p:nvSpPr>
        <p:spPr>
          <a:xfrm>
            <a:off x="524004" y="599967"/>
            <a:ext cx="44076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D8D8D8"/>
            </a:solidFill>
          </a:ln>
        </p:spPr>
        <p:txBody>
          <a:bodyPr lIns="27065" tIns="27065" rIns="27065" bIns="27065" anchor="ctr">
            <a:normAutofit/>
          </a:bodyPr>
          <a:lstStyle>
            <a:lvl1pPr defTabSz="3429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lvl1pPr>
          </a:lstStyle>
          <a:p>
            <a:pPr defTabSz="4572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28" name="LARGE STATEMENT"/>
          <p:cNvSpPr txBox="1">
            <a:spLocks noGrp="1"/>
          </p:cNvSpPr>
          <p:nvPr>
            <p:ph type="body" sz="quarter" idx="22"/>
          </p:nvPr>
        </p:nvSpPr>
        <p:spPr>
          <a:xfrm>
            <a:off x="490666" y="738973"/>
            <a:ext cx="1220346" cy="172141"/>
          </a:xfrm>
          <a:prstGeom prst="rect">
            <a:avLst/>
          </a:prstGeom>
        </p:spPr>
        <p:txBody>
          <a:bodyPr lIns="27065" tIns="27065" rIns="27065" bIns="27065">
            <a:normAutofit/>
          </a:bodyPr>
          <a:lstStyle>
            <a:lvl1pPr marR="42863" indent="90488" defTabSz="962024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R="57150" indent="120650" defTabSz="1282699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9731" name="Group"/>
          <p:cNvGrpSpPr/>
          <p:nvPr/>
        </p:nvGrpSpPr>
        <p:grpSpPr>
          <a:xfrm>
            <a:off x="9238473" y="4186002"/>
            <a:ext cx="296357" cy="247380"/>
            <a:chOff x="0" y="0"/>
            <a:chExt cx="790284" cy="659069"/>
          </a:xfrm>
        </p:grpSpPr>
        <p:sp>
          <p:nvSpPr>
            <p:cNvPr id="9729" name="Rectangle"/>
            <p:cNvSpPr/>
            <p:nvPr/>
          </p:nvSpPr>
          <p:spPr>
            <a:xfrm>
              <a:off x="-1" y="-1"/>
              <a:ext cx="790286" cy="659071"/>
            </a:xfrm>
            <a:prstGeom prst="rect">
              <a:avLst/>
            </a:prstGeom>
            <a:solidFill>
              <a:srgbClr val="175D8D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defTabSz="457200">
                <a:lnSpc>
                  <a:spcPct val="90000"/>
                </a:lnSpc>
                <a:defRPr sz="4500" b="1" spc="750">
                  <a:solidFill>
                    <a:srgbClr val="1D364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  <p:pic>
          <p:nvPicPr>
            <p:cNvPr id="97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95" y="201128"/>
              <a:ext cx="405894" cy="25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2" name="IBM Cloud  ::  Confidential  ::  © IBM Corporation"/>
          <p:cNvSpPr txBox="1"/>
          <p:nvPr/>
        </p:nvSpPr>
        <p:spPr>
          <a:xfrm>
            <a:off x="339551" y="4968597"/>
            <a:ext cx="1543884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3">
              <a:defRPr sz="1300" spc="14">
                <a:solidFill>
                  <a:srgbClr val="FFFFFF"/>
                </a:solidFill>
                <a:uFill>
                  <a:solidFill>
                    <a:srgbClr val="6F6F6F"/>
                  </a:solidFill>
                </a:uFill>
              </a:defRPr>
            </a:pPr>
            <a:r>
              <a:rPr sz="488"/>
              <a:t>IBM </a:t>
            </a:r>
            <a:r>
              <a:rPr sz="488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</a:t>
            </a:r>
            <a:r>
              <a:rPr sz="488" i="1">
                <a:uFill>
                  <a:solidFill>
                    <a:srgbClr val="7A7A7A"/>
                  </a:solidFill>
                </a:uFill>
              </a:rPr>
              <a:t>Confidential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© IBM Corporation </a:t>
            </a:r>
          </a:p>
        </p:txBody>
      </p:sp>
      <p:sp>
        <p:nvSpPr>
          <p:cNvPr id="9733" name="Line"/>
          <p:cNvSpPr/>
          <p:nvPr/>
        </p:nvSpPr>
        <p:spPr>
          <a:xfrm>
            <a:off x="357012" y="4900208"/>
            <a:ext cx="8429977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526" y="4975059"/>
            <a:ext cx="990656" cy="784113"/>
          </a:xfrm>
          <a:prstGeom prst="rect">
            <a:avLst/>
          </a:prstGeom>
        </p:spPr>
        <p:txBody>
          <a:bodyPr anchor="t"/>
          <a:lstStyle>
            <a:lvl1pPr algn="l">
              <a:defRPr sz="562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15964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pic>
        <p:nvPicPr>
          <p:cNvPr id="97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5217"/>
            <a:ext cx="521590" cy="211667"/>
          </a:xfrm>
          <a:prstGeom prst="rect">
            <a:avLst/>
          </a:prstGeom>
          <a:ln w="12700">
            <a:miter lim="400000"/>
          </a:ln>
        </p:spPr>
      </p:pic>
      <p:sp>
        <p:nvSpPr>
          <p:cNvPr id="9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886865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4021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9874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904010"/>
            <a:ext cx="4229100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1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904010"/>
            <a:ext cx="4269418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6657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4591079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77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89627614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Title Text"/>
          <p:cNvSpPr txBox="1">
            <a:spLocks noGrp="1"/>
          </p:cNvSpPr>
          <p:nvPr>
            <p:ph type="title"/>
          </p:nvPr>
        </p:nvSpPr>
        <p:spPr>
          <a:xfrm>
            <a:off x="137161" y="91524"/>
            <a:ext cx="8778173" cy="4408439"/>
          </a:xfrm>
          <a:prstGeom prst="rect">
            <a:avLst/>
          </a:prstGeom>
        </p:spPr>
        <p:txBody>
          <a:bodyPr/>
          <a:lstStyle>
            <a:lvl1pPr defTabSz="342900">
              <a:defRPr sz="9563" spc="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12236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556253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08471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85653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633046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14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789709"/>
            <a:ext cx="8705089" cy="385502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78051040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Title Text"/>
          <p:cNvSpPr txBox="1">
            <a:spLocks noGrp="1"/>
          </p:cNvSpPr>
          <p:nvPr>
            <p:ph type="title"/>
          </p:nvPr>
        </p:nvSpPr>
        <p:spPr>
          <a:xfrm>
            <a:off x="210313" y="149400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912276"/>
            <a:ext cx="8705089" cy="388005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10343" y="571500"/>
            <a:ext cx="8705057" cy="340776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100" b="0" i="1" spc="0">
                <a:solidFill>
                  <a:srgbClr val="000000"/>
                </a:solidFill>
              </a:defRPr>
            </a:lvl1pPr>
          </a:lstStyle>
          <a:p>
            <a:pPr defTabSz="914400">
              <a:defRPr sz="3100" b="0" i="1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34570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546792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13564" y="904009"/>
            <a:ext cx="4301769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4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5" y="904009"/>
            <a:ext cx="4217463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7148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82374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810492"/>
            <a:ext cx="4229100" cy="3886201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6838345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791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077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1976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6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629466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2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77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56607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Rectangle 7"/>
          <p:cNvSpPr/>
          <p:nvPr/>
        </p:nvSpPr>
        <p:spPr>
          <a:xfrm>
            <a:off x="4572000" y="1"/>
            <a:ext cx="4572000" cy="51482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88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16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7031651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9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02809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3620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Text"/>
          <p:cNvSpPr>
            <a:spLocks noGrp="1"/>
          </p:cNvSpPr>
          <p:nvPr>
            <p:ph type="title"/>
          </p:nvPr>
        </p:nvSpPr>
        <p:spPr>
          <a:xfrm>
            <a:off x="311701" y="445440"/>
            <a:ext cx="8520602" cy="573231"/>
          </a:xfrm>
          <a:prstGeom prst="rect">
            <a:avLst/>
          </a:prstGeom>
        </p:spPr>
        <p:txBody>
          <a:bodyPr lIns="91424" tIns="91424" rIns="91424" bIns="91424"/>
          <a:lstStyle>
            <a:lvl1pPr defTabSz="913532">
              <a:lnSpc>
                <a:spcPct val="100000"/>
              </a:lnSpc>
              <a:defRPr sz="27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16" name="Body Level One…"/>
          <p:cNvSpPr>
            <a:spLocks noGrp="1"/>
          </p:cNvSpPr>
          <p:nvPr>
            <p:ph type="body" idx="1"/>
          </p:nvPr>
        </p:nvSpPr>
        <p:spPr>
          <a:xfrm>
            <a:off x="311701" y="1153542"/>
            <a:ext cx="8520602" cy="3419564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 defTabSz="913532">
              <a:lnSpc>
                <a:spcPct val="115000"/>
              </a:lnSpc>
              <a:spcBef>
                <a:spcPts val="1598"/>
              </a:spcBef>
              <a:defRPr sz="1799">
                <a:solidFill>
                  <a:srgbClr val="ADADAD"/>
                </a:solidFill>
              </a:defRPr>
            </a:lvl1pPr>
            <a:lvl2pPr marL="0" indent="456766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2pPr>
            <a:lvl3pPr marL="0" indent="91353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3pPr>
            <a:lvl4pPr marL="0" indent="1370297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4pPr>
            <a:lvl5pPr marL="0" indent="182706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7" name="Slide Number"/>
          <p:cNvSpPr>
            <a:spLocks noGrp="1"/>
          </p:cNvSpPr>
          <p:nvPr>
            <p:ph type="sldNum" sz="quarter" idx="2"/>
          </p:nvPr>
        </p:nvSpPr>
        <p:spPr>
          <a:xfrm>
            <a:off x="8472459" y="4674225"/>
            <a:ext cx="393319" cy="38058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3532">
              <a:defRPr sz="1399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1784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9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92074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8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20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804576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28600" tIns="228600" rIns="228600" bIns="228600"/>
          <a:lstStyle>
            <a:lvl1pPr defTabSz="342900">
              <a:defRPr sz="2363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611480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3"/>
            <a:ext cx="2286000" cy="2575721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257184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4763" spc="0"/>
            </a:lvl1pPr>
          </a:lstStyle>
          <a:p>
            <a:r>
              <a:t>Title Text</a:t>
            </a:r>
          </a:p>
        </p:txBody>
      </p:sp>
      <p:sp>
        <p:nvSpPr>
          <p:cNvPr id="9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1898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Picture Placeholder 5"/>
          <p:cNvSpPr>
            <a:spLocks noGrp="1"/>
          </p:cNvSpPr>
          <p:nvPr>
            <p:ph type="pic" idx="21"/>
          </p:nvPr>
        </p:nvSpPr>
        <p:spPr>
          <a:xfrm>
            <a:off x="0" y="1277533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4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880721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7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-2" y="2574132"/>
            <a:ext cx="2569465" cy="2574132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209565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1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65091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156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852055"/>
            <a:ext cx="1941854" cy="3823855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39990273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69461752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596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167"/>
          <p:cNvSpPr/>
          <p:nvPr/>
        </p:nvSpPr>
        <p:spPr>
          <a:xfrm>
            <a:off x="-142874" y="-156229"/>
            <a:ext cx="2894893" cy="5460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 b="0">
                <a:solidFill>
                  <a:srgbClr val="5AAAFA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200"/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92836" y="938114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425867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663986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902105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1140224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hape 169"/>
          <p:cNvSpPr>
            <a:spLocks noGrp="1"/>
          </p:cNvSpPr>
          <p:nvPr>
            <p:ph type="body" sz="quarter" idx="13"/>
          </p:nvPr>
        </p:nvSpPr>
        <p:spPr>
          <a:xfrm>
            <a:off x="3492836" y="1188377"/>
            <a:ext cx="4970658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6" name="Shape 170"/>
          <p:cNvSpPr>
            <a:spLocks noGrp="1"/>
          </p:cNvSpPr>
          <p:nvPr>
            <p:ph type="body" sz="quarter" idx="14"/>
          </p:nvPr>
        </p:nvSpPr>
        <p:spPr>
          <a:xfrm>
            <a:off x="3492836" y="2187535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7" name="Shape 171"/>
          <p:cNvSpPr>
            <a:spLocks noGrp="1"/>
          </p:cNvSpPr>
          <p:nvPr>
            <p:ph type="body" sz="quarter" idx="15"/>
          </p:nvPr>
        </p:nvSpPr>
        <p:spPr>
          <a:xfrm>
            <a:off x="3492836" y="2449716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8" name="Shape 172"/>
          <p:cNvSpPr>
            <a:spLocks noGrp="1"/>
          </p:cNvSpPr>
          <p:nvPr>
            <p:ph type="body" sz="quarter" idx="16"/>
          </p:nvPr>
        </p:nvSpPr>
        <p:spPr>
          <a:xfrm>
            <a:off x="3492836" y="3436957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9" name="Shape 173"/>
          <p:cNvSpPr>
            <a:spLocks noGrp="1"/>
          </p:cNvSpPr>
          <p:nvPr>
            <p:ph type="body" sz="quarter" idx="17"/>
          </p:nvPr>
        </p:nvSpPr>
        <p:spPr>
          <a:xfrm>
            <a:off x="3492836" y="3687221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70" name="Shape 174"/>
          <p:cNvSpPr>
            <a:spLocks noGrp="1"/>
          </p:cNvSpPr>
          <p:nvPr>
            <p:ph type="body" sz="quarter" idx="18"/>
          </p:nvPr>
        </p:nvSpPr>
        <p:spPr>
          <a:xfrm>
            <a:off x="295223" y="2201816"/>
            <a:ext cx="2012739" cy="8961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1" name="Shape 175"/>
          <p:cNvSpPr/>
          <p:nvPr/>
        </p:nvSpPr>
        <p:spPr>
          <a:xfrm>
            <a:off x="352373" y="2102268"/>
            <a:ext cx="374403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endParaRPr sz="506"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575" y="4883477"/>
            <a:ext cx="298157" cy="283029"/>
          </a:xfrm>
          <a:prstGeom prst="rect">
            <a:avLst/>
          </a:prstGeom>
        </p:spPr>
        <p:txBody>
          <a:bodyPr lIns="71436" tIns="71436" rIns="71436" bIns="71436"/>
          <a:lstStyle>
            <a:lvl1pPr defTabSz="308066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24735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5" name="Text Placeholder 9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3" cy="3282685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63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63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95096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59388775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08301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659565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4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1407015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0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41"/>
            <a:ext cx="1297609" cy="52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1165946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53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54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5491912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7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75" name="Title Text"/>
          <p:cNvSpPr txBox="1">
            <a:spLocks noGrp="1"/>
          </p:cNvSpPr>
          <p:nvPr>
            <p:ph type="title"/>
          </p:nvPr>
        </p:nvSpPr>
        <p:spPr>
          <a:xfrm>
            <a:off x="219082" y="79768"/>
            <a:ext cx="8694734" cy="292812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18750568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8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85" name="Title Text"/>
          <p:cNvSpPr txBox="1">
            <a:spLocks noGrp="1"/>
          </p:cNvSpPr>
          <p:nvPr>
            <p:ph type="title"/>
          </p:nvPr>
        </p:nvSpPr>
        <p:spPr>
          <a:xfrm>
            <a:off x="222253" y="57581"/>
            <a:ext cx="8631464" cy="314999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86" name="Body Level One…"/>
          <p:cNvSpPr txBox="1">
            <a:spLocks noGrp="1"/>
          </p:cNvSpPr>
          <p:nvPr>
            <p:ph type="body" idx="1"/>
          </p:nvPr>
        </p:nvSpPr>
        <p:spPr>
          <a:xfrm>
            <a:off x="222252" y="1208126"/>
            <a:ext cx="8631464" cy="3370396"/>
          </a:xfrm>
          <a:prstGeom prst="rect">
            <a:avLst/>
          </a:prstGeom>
        </p:spPr>
        <p:txBody>
          <a:bodyPr>
            <a:normAutofit/>
          </a:bodyPr>
          <a:lstStyle>
            <a:lvl1pPr marL="123599" indent="-123599" defTabSz="342900">
              <a:spcBef>
                <a:spcPts val="150"/>
              </a:spcBef>
              <a:buClr>
                <a:srgbClr val="000000"/>
              </a:buClr>
              <a:buSzPct val="100000"/>
              <a:buChar char="▪"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276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1753" indent="-74160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735925" defTabSz="342900">
              <a:spcBef>
                <a:spcPts val="150"/>
              </a:spcBef>
              <a:buClr>
                <a:srgbClr val="000000"/>
              </a:buClr>
              <a:buSzTx/>
              <a:buFont typeface="Wingdings"/>
              <a:buNone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53201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9807306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3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5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grpSp>
        <p:nvGrpSpPr>
          <p:cNvPr id="10098" name="Group 1"/>
          <p:cNvGrpSpPr/>
          <p:nvPr/>
        </p:nvGrpSpPr>
        <p:grpSpPr>
          <a:xfrm>
            <a:off x="6966019" y="3675527"/>
            <a:ext cx="554708" cy="748125"/>
            <a:chOff x="0" y="-960322"/>
            <a:chExt cx="1479219" cy="1993151"/>
          </a:xfrm>
        </p:grpSpPr>
        <p:pic>
          <p:nvPicPr>
            <p:cNvPr id="10096" name="Picture 2" descr="Picture 2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263237" y="407643"/>
              <a:ext cx="888424" cy="361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97" name="Rectangle 3"/>
            <p:cNvSpPr/>
            <p:nvPr/>
          </p:nvSpPr>
          <p:spPr>
            <a:xfrm flipV="1">
              <a:off x="209219" y="-9603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5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8"/>
                <a:t>®</a:t>
              </a:r>
            </a:p>
          </p:txBody>
        </p:sp>
      </p:grpSp>
      <p:sp>
        <p:nvSpPr>
          <p:cNvPr id="10099" name="Rectangle 4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233248"/>
          </a:solidFill>
          <a:ln>
            <a:solidFill>
              <a:srgbClr val="D0CFCE"/>
            </a:solidFill>
          </a:ln>
        </p:spPr>
        <p:txBody>
          <a:bodyPr lIns="20091" tIns="20091" rIns="20091" bIns="20091" anchor="ctr"/>
          <a:lstStyle/>
          <a:p>
            <a:pPr indent="0" algn="ctr" defTabSz="342875">
              <a:defRPr sz="2900" b="1" spc="74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88"/>
          </a:p>
        </p:txBody>
      </p:sp>
      <p:grpSp>
        <p:nvGrpSpPr>
          <p:cNvPr id="10102" name="Group 8"/>
          <p:cNvGrpSpPr/>
          <p:nvPr/>
        </p:nvGrpSpPr>
        <p:grpSpPr>
          <a:xfrm>
            <a:off x="8815394" y="4153062"/>
            <a:ext cx="597849" cy="895871"/>
            <a:chOff x="0" y="-932249"/>
            <a:chExt cx="1594263" cy="2386777"/>
          </a:xfrm>
        </p:grpSpPr>
        <p:pic>
          <p:nvPicPr>
            <p:cNvPr id="10100" name="Picture 9" descr="Picture 9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383668" y="543321"/>
              <a:ext cx="1294875" cy="52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01" name="Rectangle 10"/>
            <p:cNvSpPr/>
            <p:nvPr/>
          </p:nvSpPr>
          <p:spPr>
            <a:xfrm flipV="1">
              <a:off x="324263" y="-9322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8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00"/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65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7A0A3-36F8-F549-860A-2E2EF3521EE3}"/>
              </a:ext>
            </a:extLst>
          </p:cNvPr>
          <p:cNvSpPr/>
          <p:nvPr userDrawn="1"/>
        </p:nvSpPr>
        <p:spPr>
          <a:xfrm flipH="1">
            <a:off x="-4" y="0"/>
            <a:ext cx="9144001" cy="5148263"/>
          </a:xfrm>
          <a:prstGeom prst="rect">
            <a:avLst/>
          </a:prstGeom>
          <a:gradFill flip="none" rotWithShape="1">
            <a:gsLst>
              <a:gs pos="0">
                <a:srgbClr val="0062FF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A341D-CA85-BC4B-9C5D-DC370B1C3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1436582"/>
            <a:ext cx="8137280" cy="1792358"/>
          </a:xfrm>
        </p:spPr>
        <p:txBody>
          <a:bodyPr anchor="ctr">
            <a:normAutofit/>
          </a:bodyPr>
          <a:lstStyle>
            <a:lvl1pPr algn="l">
              <a:defRPr sz="3375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D9C77D-C9DA-8648-A5BC-8555DB2EC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2" y="3298061"/>
            <a:ext cx="8137280" cy="124297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F6D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805F-645C-3C44-A401-E312573C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6ACD-9396-6241-B43F-C7CFBC6F7BE1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80E41-59DC-6446-B57B-64F12D61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A8A7D-4FE9-9F4C-87D0-F5A01945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12F7-6336-9A43-9B1E-9F4E04589C6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EF609015-1F64-5141-A16B-BEAD65B11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2" y="0"/>
            <a:ext cx="1786356" cy="1677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061AC-156F-114B-B649-E2A484C31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5025" y="210572"/>
            <a:ext cx="22889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11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1490958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20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121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51435712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Title Text"/>
          <p:cNvSpPr txBox="1">
            <a:spLocks noGrp="1"/>
          </p:cNvSpPr>
          <p:nvPr>
            <p:ph type="title"/>
          </p:nvPr>
        </p:nvSpPr>
        <p:spPr>
          <a:xfrm>
            <a:off x="210312" y="137795"/>
            <a:ext cx="55625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29545"/>
            <a:ext cx="93776" cy="92419"/>
          </a:xfrm>
          <a:prstGeom prst="rect">
            <a:avLst/>
          </a:prstGeom>
        </p:spPr>
        <p:txBody>
          <a:bodyPr/>
          <a:lstStyle>
            <a:lvl1pPr defTabSz="685983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174" name="Group"/>
          <p:cNvGrpSpPr/>
          <p:nvPr/>
        </p:nvGrpSpPr>
        <p:grpSpPr>
          <a:xfrm>
            <a:off x="-109730" y="-109957"/>
            <a:ext cx="9364221" cy="5369448"/>
            <a:chOff x="0" y="0"/>
            <a:chExt cx="24971254" cy="14305280"/>
          </a:xfrm>
        </p:grpSpPr>
        <p:grpSp>
          <p:nvGrpSpPr>
            <p:cNvPr id="10141" name="Group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0130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1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2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3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4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5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6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7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8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9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0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53" name="Group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10142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3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4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5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6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7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8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9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0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1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2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63" name="Group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1015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5" name="Line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7" name="Line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1" name="Line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2" name="Line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73" name="Group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1016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5" name="Line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7" name="Line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1" name="Line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2" name="Line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282674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652" y="478315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081158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38135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89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631594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5187462" cy="45249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117476" indent="-117476"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79618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Shape 100"/>
          <p:cNvSpPr txBox="1"/>
          <p:nvPr/>
        </p:nvSpPr>
        <p:spPr>
          <a:xfrm>
            <a:off x="219074" y="4865433"/>
            <a:ext cx="1271182" cy="7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indent="0" defTabSz="457200">
              <a:lnSpc>
                <a:spcPct val="119999"/>
              </a:lnSpc>
              <a:defRPr sz="1200"/>
            </a:lvl1pPr>
          </a:lstStyle>
          <a:p>
            <a:r>
              <a:rPr sz="450"/>
              <a:t>         IBM Confidential  ::  ©2015 IBM Corporation</a:t>
            </a:r>
          </a:p>
        </p:txBody>
      </p:sp>
      <p:sp>
        <p:nvSpPr>
          <p:cNvPr id="10207" name="Title Text"/>
          <p:cNvSpPr txBox="1">
            <a:spLocks noGrp="1"/>
          </p:cNvSpPr>
          <p:nvPr>
            <p:ph type="title"/>
          </p:nvPr>
        </p:nvSpPr>
        <p:spPr>
          <a:xfrm>
            <a:off x="208136" y="0"/>
            <a:ext cx="8172302" cy="706071"/>
          </a:xfrm>
          <a:prstGeom prst="rect">
            <a:avLst/>
          </a:prstGeom>
        </p:spPr>
        <p:txBody>
          <a:bodyPr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08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4237783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7119" y="4869875"/>
            <a:ext cx="222417" cy="21949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25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243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Title Text"/>
          <p:cNvSpPr txBox="1">
            <a:spLocks noGrp="1"/>
          </p:cNvSpPr>
          <p:nvPr>
            <p:ph type="title"/>
          </p:nvPr>
        </p:nvSpPr>
        <p:spPr>
          <a:xfrm>
            <a:off x="208136" y="38531"/>
            <a:ext cx="8172302" cy="62901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17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37818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1940" y="4690887"/>
            <a:ext cx="161261" cy="16158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5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26817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5261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202"/>
            <a:ext cx="4114800" cy="4504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0">
                <a:solidFill>
                  <a:srgbClr val="000000"/>
                </a:solidFill>
              </a:defRPr>
            </a:lvl1pPr>
            <a:lvl2pPr marL="166858" indent="-166858">
              <a:defRPr b="0" spc="0">
                <a:solidFill>
                  <a:srgbClr val="000000"/>
                </a:solidFill>
              </a:defRPr>
            </a:lvl2pPr>
            <a:lvl3pPr marL="250797" indent="-166858">
              <a:defRPr b="0" spc="0">
                <a:solidFill>
                  <a:srgbClr val="000000"/>
                </a:solidFill>
              </a:defRPr>
            </a:lvl3pPr>
            <a:lvl4pPr marL="333716" indent="-162266">
              <a:defRPr b="0" spc="0">
                <a:solidFill>
                  <a:srgbClr val="000000"/>
                </a:solidFill>
              </a:defRPr>
            </a:lvl4pPr>
            <a:lvl5pPr marL="403197" indent="-166858">
              <a:defRPr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372230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CloudEyeb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TextBox 3"/>
          <p:cNvSpPr txBox="1"/>
          <p:nvPr/>
        </p:nvSpPr>
        <p:spPr>
          <a:xfrm>
            <a:off x="317898" y="890221"/>
            <a:ext cx="7118747" cy="27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2" tIns="45712" rIns="45712" bIns="45712">
            <a:spAutoFit/>
          </a:bodyPr>
          <a:lstStyle>
            <a:lvl1pPr indent="0" defTabSz="2437974">
              <a:defRPr sz="3200" spc="-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text</a:t>
            </a:r>
          </a:p>
        </p:txBody>
      </p:sp>
      <p:sp>
        <p:nvSpPr>
          <p:cNvPr id="10235" name="Title Text"/>
          <p:cNvSpPr txBox="1">
            <a:spLocks noGrp="1"/>
          </p:cNvSpPr>
          <p:nvPr>
            <p:ph type="title"/>
          </p:nvPr>
        </p:nvSpPr>
        <p:spPr>
          <a:xfrm>
            <a:off x="461963" y="206169"/>
            <a:ext cx="8227219" cy="858045"/>
          </a:xfrm>
          <a:prstGeom prst="rect">
            <a:avLst/>
          </a:prstGeom>
        </p:spPr>
        <p:txBody>
          <a:bodyPr lIns="121897" tIns="121897" rIns="121897" bIns="121897" anchor="ctr"/>
          <a:lstStyle>
            <a:lvl1pPr defTabSz="456010">
              <a:lnSpc>
                <a:spcPct val="100000"/>
              </a:lnSpc>
              <a:defRPr sz="2400" spc="-3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8736" y="1124992"/>
            <a:ext cx="8506785" cy="1226086"/>
          </a:xfrm>
          <a:prstGeom prst="rect">
            <a:avLst/>
          </a:prstGeom>
        </p:spPr>
        <p:txBody>
          <a:bodyPr lIns="121897" tIns="121897" rIns="121897" bIns="121897">
            <a:normAutofit/>
          </a:bodyPr>
          <a:lstStyle>
            <a:lvl1pPr marL="341710" indent="-341710" defTabSz="456010">
              <a:spcBef>
                <a:spcPts val="375"/>
              </a:spcBef>
              <a:buSzPct val="100000"/>
              <a:buFont typeface="Arial"/>
              <a:buChar char="•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3113" indent="-314513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5675" indent="-298475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41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27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3454" y="4747145"/>
            <a:ext cx="325728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914240">
              <a:lnSpc>
                <a:spcPct val="100000"/>
              </a:lnSpc>
              <a:defRPr sz="900" spc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9752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285750" y="2130809"/>
            <a:ext cx="8572500" cy="23834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363"/>
            </a:lvl1pPr>
          </a:lstStyle>
          <a:p>
            <a:r>
              <a:t>Title Text</a:t>
            </a:r>
          </a:p>
        </p:txBody>
      </p:sp>
      <p:sp>
        <p:nvSpPr>
          <p:cNvPr id="47" name="IBM ConfIDENTIAL"/>
          <p:cNvSpPr txBox="1"/>
          <p:nvPr/>
        </p:nvSpPr>
        <p:spPr>
          <a:xfrm>
            <a:off x="4120944" y="4907159"/>
            <a:ext cx="902018" cy="16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normAutofit/>
          </a:bodyPr>
          <a:lstStyle>
            <a:lvl1pPr>
              <a:defRPr sz="2000" b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00" y="228811"/>
            <a:ext cx="207449" cy="23834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78952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4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7914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13027276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4114801" cy="856519"/>
          </a:xfrm>
          <a:prstGeom prst="rect">
            <a:avLst/>
          </a:prstGeom>
        </p:spPr>
        <p:txBody>
          <a:bodyPr/>
          <a:lstStyle>
            <a:lvl1pPr>
              <a:defRPr spc="480"/>
            </a:lvl1pPr>
          </a:lstStyle>
          <a:p>
            <a:r>
              <a:t>Title Text</a:t>
            </a:r>
          </a:p>
        </p:txBody>
      </p:sp>
      <p:sp>
        <p:nvSpPr>
          <p:cNvPr id="10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0025" algn="r"/>
              </a:tabLst>
              <a:defRPr sz="1275" spc="67"/>
            </a:lvl1pPr>
            <a:lvl2pPr marL="169706" indent="-169706" defTabSz="457189">
              <a:spcBef>
                <a:spcPts val="0"/>
              </a:spcBef>
              <a:tabLst>
                <a:tab pos="4010025" algn="r"/>
              </a:tabLst>
              <a:defRPr sz="1275" spc="67"/>
            </a:lvl2pPr>
            <a:lvl3pPr marL="19512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3pPr>
            <a:lvl4pPr marL="223439" indent="-159145" defTabSz="457189">
              <a:spcBef>
                <a:spcPts val="0"/>
              </a:spcBef>
              <a:tabLst>
                <a:tab pos="4010025" algn="r"/>
              </a:tabLst>
              <a:defRPr sz="1275" spc="67"/>
            </a:lvl4pPr>
            <a:lvl5pPr marL="25227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5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8">
              <a:tabLst>
                <a:tab pos="8020050" algn="r"/>
              </a:tabLst>
              <a:defRPr sz="3400" spc="0"/>
            </a:lvl1pPr>
          </a:lstStyle>
          <a:p>
            <a:pPr defTabSz="1219170">
              <a:tabLst>
                <a:tab pos="10693400" algn="r"/>
              </a:tabLst>
              <a:defRPr sz="3400" spc="0"/>
            </a:pPr>
            <a:endParaRPr/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3384"/>
            <a:ext cx="144560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29414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Gray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Content Catalog"/>
          <p:cNvSpPr txBox="1"/>
          <p:nvPr/>
        </p:nvSpPr>
        <p:spPr>
          <a:xfrm>
            <a:off x="2519303" y="4898995"/>
            <a:ext cx="76075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Content Catalog</a:t>
            </a:r>
          </a:p>
        </p:txBody>
      </p:sp>
      <p:sp>
        <p:nvSpPr>
          <p:cNvPr id="10263" name="3Q MVP"/>
          <p:cNvSpPr txBox="1"/>
          <p:nvPr/>
        </p:nvSpPr>
        <p:spPr>
          <a:xfrm>
            <a:off x="4789146" y="4894228"/>
            <a:ext cx="93100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3Q MVP</a:t>
            </a:r>
          </a:p>
        </p:txBody>
      </p:sp>
      <p:sp>
        <p:nvSpPr>
          <p:cNvPr id="10264" name="IBM Cloud"/>
          <p:cNvSpPr txBox="1"/>
          <p:nvPr/>
        </p:nvSpPr>
        <p:spPr>
          <a:xfrm>
            <a:off x="378807" y="4958476"/>
            <a:ext cx="760753" cy="7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indent="0" defTabSz="171450">
              <a:lnSpc>
                <a:spcPts val="600"/>
              </a:lnSpc>
              <a:defRPr sz="1200"/>
            </a:pPr>
            <a:r>
              <a:rPr sz="450"/>
              <a:t>IBM </a:t>
            </a:r>
            <a:r>
              <a:rPr sz="450" b="1"/>
              <a:t>Cloud</a:t>
            </a:r>
          </a:p>
        </p:txBody>
      </p:sp>
      <p:sp>
        <p:nvSpPr>
          <p:cNvPr id="10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2" y="4934367"/>
            <a:ext cx="264022" cy="101439"/>
          </a:xfrm>
          <a:prstGeom prst="rect">
            <a:avLst/>
          </a:prstGeom>
        </p:spPr>
        <p:txBody>
          <a:bodyPr wrap="square" anchor="b"/>
          <a:lstStyle>
            <a:lvl1pPr algn="l" defTabSz="171450">
              <a:lnSpc>
                <a:spcPts val="825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66" name="IBM Confidential / © 2019 IBM Corporation"/>
          <p:cNvSpPr txBox="1"/>
          <p:nvPr/>
        </p:nvSpPr>
        <p:spPr>
          <a:xfrm>
            <a:off x="7060639" y="4894230"/>
            <a:ext cx="916918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5213820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307"/>
          <p:cNvSpPr/>
          <p:nvPr/>
        </p:nvSpPr>
        <p:spPr>
          <a:xfrm>
            <a:off x="426732" y="633084"/>
            <a:ext cx="8500474" cy="1"/>
          </a:xfrm>
          <a:prstGeom prst="line">
            <a:avLst/>
          </a:prstGeom>
          <a:ln w="12700">
            <a:solidFill>
              <a:srgbClr val="4A97F8"/>
            </a:solidFill>
            <a:miter/>
          </a:ln>
        </p:spPr>
        <p:txBody>
          <a:bodyPr lIns="32984" tIns="32984" rIns="32984" bIns="32984"/>
          <a:lstStyle/>
          <a:p>
            <a:pPr indent="0" defTabSz="3429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0274" name="Title Text"/>
          <p:cNvSpPr txBox="1">
            <a:spLocks noGrp="1"/>
          </p:cNvSpPr>
          <p:nvPr>
            <p:ph type="title"/>
          </p:nvPr>
        </p:nvSpPr>
        <p:spPr>
          <a:xfrm>
            <a:off x="420509" y="251553"/>
            <a:ext cx="7405533" cy="467445"/>
          </a:xfrm>
          <a:prstGeom prst="rect">
            <a:avLst/>
          </a:prstGeom>
        </p:spPr>
        <p:txBody>
          <a:bodyPr lIns="87958" tIns="87958" rIns="87958" bIns="87958" anchor="ctr"/>
          <a:lstStyle>
            <a:lvl1pPr defTabSz="685800">
              <a:defRPr sz="2400" b="0" spc="0">
                <a:solidFill>
                  <a:srgbClr val="4A97F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765" y="1219799"/>
            <a:ext cx="7892198" cy="3142149"/>
          </a:xfrm>
          <a:prstGeom prst="rect">
            <a:avLst/>
          </a:prstGeom>
        </p:spPr>
        <p:txBody>
          <a:bodyPr lIns="87958" tIns="87958" rIns="87958" bIns="87958"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1pPr>
            <a:lvl2pPr marL="377190" indent="-20574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2pPr>
            <a:lvl3pPr marL="571500" indent="-228600" defTabSz="685800">
              <a:lnSpc>
                <a:spcPct val="90000"/>
              </a:lnSpc>
              <a:spcBef>
                <a:spcPts val="750"/>
              </a:spcBef>
              <a:buFont typeface="Arial"/>
              <a:defRPr sz="1800" b="0" spc="0">
                <a:solidFill>
                  <a:srgbClr val="000000"/>
                </a:solidFill>
              </a:defRPr>
            </a:lvl3pPr>
            <a:lvl4pPr marL="77152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4pPr>
            <a:lvl5pPr marL="9429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276" name="Picture 2" descr="Picture 2"/>
          <p:cNvPicPr>
            <a:picLocks noChangeAspect="1"/>
          </p:cNvPicPr>
          <p:nvPr/>
        </p:nvPicPr>
        <p:blipFill>
          <a:blip r:embed="rId2"/>
          <a:srcRect t="26188" b="27388"/>
          <a:stretch>
            <a:fillRect/>
          </a:stretch>
        </p:blipFill>
        <p:spPr>
          <a:xfrm>
            <a:off x="6592461" y="271093"/>
            <a:ext cx="1283299" cy="34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77" name="TextBox 6"/>
          <p:cNvSpPr txBox="1"/>
          <p:nvPr/>
        </p:nvSpPr>
        <p:spPr>
          <a:xfrm>
            <a:off x="7774362" y="369638"/>
            <a:ext cx="961088" cy="2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984" tIns="32984" rIns="32984" bIns="32984">
            <a:spAutoFit/>
          </a:bodyPr>
          <a:lstStyle>
            <a:lvl1pPr indent="0" defTabSz="914400">
              <a:defRPr sz="2800"/>
            </a:lvl1pPr>
          </a:lstStyle>
          <a:p>
            <a:r>
              <a:rPr sz="1050"/>
              <a:t>Global Catalog</a:t>
            </a:r>
          </a:p>
        </p:txBody>
      </p:sp>
      <p:sp>
        <p:nvSpPr>
          <p:cNvPr id="10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08676" y="4661768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512528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296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285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6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7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8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9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0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1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2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3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4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5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08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297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8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9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0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1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2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3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4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5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6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7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18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09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0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1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2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3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4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5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6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7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28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19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0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1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2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3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4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5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6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7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34061"/>
            <a:ext cx="93776" cy="92419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22339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above) + blank Confidenti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1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348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337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8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9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0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1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2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3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4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5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6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7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60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349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0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1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2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3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4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5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6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7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8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9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70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61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2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3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4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5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6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7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8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9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80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71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2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3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4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5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6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7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8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9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82" name="Title Text"/>
          <p:cNvSpPr txBox="1">
            <a:spLocks noGrp="1"/>
          </p:cNvSpPr>
          <p:nvPr>
            <p:ph type="title"/>
          </p:nvPr>
        </p:nvSpPr>
        <p:spPr>
          <a:xfrm>
            <a:off x="228600" y="174058"/>
            <a:ext cx="8016241" cy="390867"/>
          </a:xfrm>
          <a:prstGeom prst="rect">
            <a:avLst/>
          </a:prstGeom>
        </p:spPr>
        <p:txBody>
          <a:bodyPr/>
          <a:lstStyle>
            <a:lvl1pPr>
              <a:defRPr sz="2775" b="0" spc="0">
                <a:solidFill>
                  <a:srgbClr val="924C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83" name="TextBox 9"/>
          <p:cNvSpPr txBox="1"/>
          <p:nvPr/>
        </p:nvSpPr>
        <p:spPr>
          <a:xfrm>
            <a:off x="-1" y="4943242"/>
            <a:ext cx="160782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tIns="22860" rIns="22860" bIns="22860">
            <a:spAutoFit/>
          </a:bodyPr>
          <a:lstStyle>
            <a:lvl1pPr indent="0" defTabSz="1829837">
              <a:defRPr sz="2000"/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10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765" y="4813993"/>
            <a:ext cx="117821" cy="115523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75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821114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Title Text"/>
          <p:cNvSpPr txBox="1">
            <a:spLocks noGrp="1"/>
          </p:cNvSpPr>
          <p:nvPr>
            <p:ph type="title"/>
          </p:nvPr>
        </p:nvSpPr>
        <p:spPr>
          <a:xfrm>
            <a:off x="210311" y="137795"/>
            <a:ext cx="41422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1039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0" y="4695215"/>
            <a:ext cx="521591" cy="211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37" name="Group"/>
          <p:cNvGrpSpPr/>
          <p:nvPr/>
        </p:nvGrpSpPr>
        <p:grpSpPr>
          <a:xfrm>
            <a:off x="-109731" y="-109958"/>
            <a:ext cx="9364225" cy="5369452"/>
            <a:chOff x="0" y="0"/>
            <a:chExt cx="24971264" cy="14305291"/>
          </a:xfrm>
        </p:grpSpPr>
        <p:grpSp>
          <p:nvGrpSpPr>
            <p:cNvPr id="10404" name="Group"/>
            <p:cNvGrpSpPr/>
            <p:nvPr/>
          </p:nvGrpSpPr>
          <p:grpSpPr>
            <a:xfrm>
              <a:off x="903904" y="-1"/>
              <a:ext cx="23164631" cy="243847"/>
              <a:chOff x="-2" y="0"/>
              <a:chExt cx="23164629" cy="243845"/>
            </a:xfrm>
          </p:grpSpPr>
          <p:sp>
            <p:nvSpPr>
              <p:cNvPr id="10393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4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5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6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0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1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2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3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16" name="Group"/>
            <p:cNvGrpSpPr/>
            <p:nvPr/>
          </p:nvGrpSpPr>
          <p:grpSpPr>
            <a:xfrm>
              <a:off x="903904" y="14061445"/>
              <a:ext cx="23164631" cy="243847"/>
              <a:chOff x="-2" y="0"/>
              <a:chExt cx="23164629" cy="243845"/>
            </a:xfrm>
          </p:grpSpPr>
          <p:sp>
            <p:nvSpPr>
              <p:cNvPr id="10405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6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7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8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2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3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4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5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26" name="Group"/>
            <p:cNvGrpSpPr/>
            <p:nvPr/>
          </p:nvGrpSpPr>
          <p:grpSpPr>
            <a:xfrm>
              <a:off x="0" y="926928"/>
              <a:ext cx="243846" cy="12438558"/>
              <a:chOff x="0" y="-2"/>
              <a:chExt cx="243845" cy="12438557"/>
            </a:xfrm>
          </p:grpSpPr>
          <p:sp>
            <p:nvSpPr>
              <p:cNvPr id="10417" name="Line"/>
              <p:cNvSpPr/>
              <p:nvPr/>
            </p:nvSpPr>
            <p:spPr>
              <a:xfrm flipH="1">
                <a:off x="0" y="110946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8" name="Line"/>
              <p:cNvSpPr/>
              <p:nvPr/>
            </p:nvSpPr>
            <p:spPr>
              <a:xfrm flipH="1">
                <a:off x="0" y="2804158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9" name="Line"/>
              <p:cNvSpPr/>
              <p:nvPr/>
            </p:nvSpPr>
            <p:spPr>
              <a:xfrm flipH="1">
                <a:off x="0" y="4511039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0" name="Line"/>
              <p:cNvSpPr/>
              <p:nvPr/>
            </p:nvSpPr>
            <p:spPr>
              <a:xfrm flipH="1">
                <a:off x="0" y="622198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1" name="Line"/>
              <p:cNvSpPr/>
              <p:nvPr/>
            </p:nvSpPr>
            <p:spPr>
              <a:xfrm flipH="1">
                <a:off x="0" y="7924803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2" name="Line"/>
              <p:cNvSpPr/>
              <p:nvPr/>
            </p:nvSpPr>
            <p:spPr>
              <a:xfrm flipH="1">
                <a:off x="0" y="9631682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3" name="Line"/>
              <p:cNvSpPr/>
              <p:nvPr/>
            </p:nvSpPr>
            <p:spPr>
              <a:xfrm flipH="1">
                <a:off x="0" y="11350756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4" name="Line"/>
              <p:cNvSpPr/>
              <p:nvPr/>
            </p:nvSpPr>
            <p:spPr>
              <a:xfrm flipH="1" flipV="1">
                <a:off x="0" y="-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5" name="Line"/>
              <p:cNvSpPr/>
              <p:nvPr/>
            </p:nvSpPr>
            <p:spPr>
              <a:xfrm flipH="1">
                <a:off x="0" y="1243855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36" name="Group"/>
            <p:cNvGrpSpPr/>
            <p:nvPr/>
          </p:nvGrpSpPr>
          <p:grpSpPr>
            <a:xfrm>
              <a:off x="24727419" y="926928"/>
              <a:ext cx="243846" cy="12435853"/>
              <a:chOff x="0" y="0"/>
              <a:chExt cx="243845" cy="12435852"/>
            </a:xfrm>
          </p:grpSpPr>
          <p:sp>
            <p:nvSpPr>
              <p:cNvPr id="104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8" name="Line"/>
              <p:cNvSpPr/>
              <p:nvPr/>
            </p:nvSpPr>
            <p:spPr>
              <a:xfrm flipH="1">
                <a:off x="0" y="280416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9" name="Line"/>
              <p:cNvSpPr/>
              <p:nvPr/>
            </p:nvSpPr>
            <p:spPr>
              <a:xfrm flipH="1">
                <a:off x="0" y="451104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0" name="Line"/>
              <p:cNvSpPr/>
              <p:nvPr/>
            </p:nvSpPr>
            <p:spPr>
              <a:xfrm flipH="1">
                <a:off x="0" y="621792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2" name="Line"/>
              <p:cNvSpPr/>
              <p:nvPr/>
            </p:nvSpPr>
            <p:spPr>
              <a:xfrm flipH="1">
                <a:off x="0" y="963168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3" name="Line"/>
              <p:cNvSpPr/>
              <p:nvPr/>
            </p:nvSpPr>
            <p:spPr>
              <a:xfrm flipH="1">
                <a:off x="0" y="11350761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5" name="Line"/>
              <p:cNvSpPr/>
              <p:nvPr/>
            </p:nvSpPr>
            <p:spPr>
              <a:xfrm flipH="1">
                <a:off x="0" y="1243584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  <p:sp>
        <p:nvSpPr>
          <p:cNvPr id="10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425" y="4725468"/>
            <a:ext cx="93776" cy="92419"/>
          </a:xfrm>
          <a:prstGeom prst="rect">
            <a:avLst/>
          </a:prstGeom>
        </p:spPr>
        <p:txBody>
          <a:bodyPr/>
          <a:lstStyle>
            <a:lvl1pPr defTabSz="685982">
              <a:lnSpc>
                <a:spcPct val="100000"/>
              </a:lnSpc>
              <a:defRPr sz="6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10237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Title Text"/>
          <p:cNvSpPr txBox="1">
            <a:spLocks noGrp="1"/>
          </p:cNvSpPr>
          <p:nvPr>
            <p:ph type="title"/>
          </p:nvPr>
        </p:nvSpPr>
        <p:spPr>
          <a:xfrm>
            <a:off x="592933" y="597109"/>
            <a:ext cx="3962401" cy="392779"/>
          </a:xfrm>
          <a:prstGeom prst="rect">
            <a:avLst/>
          </a:prstGeom>
        </p:spPr>
        <p:txBody>
          <a:bodyPr/>
          <a:lstStyle>
            <a:lvl1pPr defTabSz="914400">
              <a:lnSpc>
                <a:spcPts val="3000"/>
              </a:lnSpc>
              <a:defRPr sz="2775" b="0" spc="0">
                <a:solidFill>
                  <a:srgbClr val="5596E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92613" y="4872180"/>
            <a:ext cx="93776" cy="92419"/>
          </a:xfrm>
          <a:prstGeom prst="rect">
            <a:avLst/>
          </a:prstGeom>
        </p:spPr>
        <p:txBody>
          <a:bodyPr anchor="t"/>
          <a:lstStyle>
            <a:lvl1pPr algn="l" defTabSz="914400">
              <a:lnSpc>
                <a:spcPct val="100000"/>
              </a:lnSpc>
              <a:defRPr sz="600" spc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47" name="Rectangle 10"/>
          <p:cNvSpPr txBox="1"/>
          <p:nvPr/>
        </p:nvSpPr>
        <p:spPr>
          <a:xfrm>
            <a:off x="2591197" y="4872180"/>
            <a:ext cx="196146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Page</a:t>
            </a:r>
          </a:p>
        </p:txBody>
      </p:sp>
      <p:sp>
        <p:nvSpPr>
          <p:cNvPr id="10448" name="Rectangle 12"/>
          <p:cNvSpPr txBox="1"/>
          <p:nvPr/>
        </p:nvSpPr>
        <p:spPr>
          <a:xfrm>
            <a:off x="613173" y="4872180"/>
            <a:ext cx="1192213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5048994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Shape 8"/>
          <p:cNvSpPr/>
          <p:nvPr/>
        </p:nvSpPr>
        <p:spPr>
          <a:xfrm rot="16200000">
            <a:off x="-2530181" y="2530180"/>
            <a:ext cx="5144660" cy="84301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6" name="Shape 9"/>
          <p:cNvSpPr/>
          <p:nvPr/>
        </p:nvSpPr>
        <p:spPr>
          <a:xfrm rot="16200000">
            <a:off x="-267587" y="3554441"/>
            <a:ext cx="619474" cy="84301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7" name="Shape 10"/>
          <p:cNvSpPr/>
          <p:nvPr/>
        </p:nvSpPr>
        <p:spPr>
          <a:xfrm rot="16200000">
            <a:off x="-267287" y="4793074"/>
            <a:ext cx="618873" cy="84301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8" name="Shape 11"/>
          <p:cNvSpPr/>
          <p:nvPr/>
        </p:nvSpPr>
        <p:spPr>
          <a:xfrm rot="16200000">
            <a:off x="-267587" y="4173748"/>
            <a:ext cx="619474" cy="84301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9" name="Title Text"/>
          <p:cNvSpPr txBox="1">
            <a:spLocks noGrp="1"/>
          </p:cNvSpPr>
          <p:nvPr>
            <p:ph type="title"/>
          </p:nvPr>
        </p:nvSpPr>
        <p:spPr>
          <a:xfrm>
            <a:off x="541275" y="457624"/>
            <a:ext cx="7488601" cy="57323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60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0559" y="4574610"/>
            <a:ext cx="494008" cy="195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501" y="1206292"/>
            <a:ext cx="7786501" cy="1802568"/>
          </a:xfrm>
          <a:prstGeom prst="rect">
            <a:avLst/>
          </a:prstGeom>
        </p:spPr>
        <p:txBody>
          <a:bodyPr lIns="243799" tIns="243799" rIns="243799" bIns="243799">
            <a:normAutofit/>
          </a:bodyPr>
          <a:lstStyle>
            <a:lvl1pPr defTabSz="914400">
              <a:lnSpc>
                <a:spcPct val="115000"/>
              </a:lnSpc>
              <a:spcBef>
                <a:spcPts val="1575"/>
              </a:spcBef>
              <a:defRPr sz="1800"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19430" y="4556236"/>
            <a:ext cx="433771" cy="430885"/>
          </a:xfrm>
          <a:prstGeom prst="rect">
            <a:avLst/>
          </a:prstGeom>
        </p:spPr>
        <p:txBody>
          <a:bodyPr lIns="121919" tIns="121919" rIns="121919" bIns="121919"/>
          <a:lstStyle>
            <a:lvl1pPr defTabSz="914400">
              <a:lnSpc>
                <a:spcPct val="100000"/>
              </a:lnSpc>
              <a:defRPr sz="120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060925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9" name="Shape 8"/>
          <p:cNvSpPr/>
          <p:nvPr/>
        </p:nvSpPr>
        <p:spPr>
          <a:xfrm rot="16200000">
            <a:off x="-2432209" y="2530222"/>
            <a:ext cx="4948771" cy="84353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0" name="Shape 9"/>
          <p:cNvSpPr/>
          <p:nvPr/>
        </p:nvSpPr>
        <p:spPr>
          <a:xfrm rot="16200000">
            <a:off x="-255767" y="3515483"/>
            <a:ext cx="595886" cy="84353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1" name="Shape 10"/>
          <p:cNvSpPr/>
          <p:nvPr/>
        </p:nvSpPr>
        <p:spPr>
          <a:xfrm rot="16200000">
            <a:off x="-255478" y="4706954"/>
            <a:ext cx="595309" cy="84353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2" name="Shape 11"/>
          <p:cNvSpPr/>
          <p:nvPr/>
        </p:nvSpPr>
        <p:spPr>
          <a:xfrm rot="16200000">
            <a:off x="-255767" y="4111210"/>
            <a:ext cx="595886" cy="84353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3" name="Title Text"/>
          <p:cNvSpPr txBox="1">
            <a:spLocks noGrp="1"/>
          </p:cNvSpPr>
          <p:nvPr>
            <p:ph type="title"/>
          </p:nvPr>
        </p:nvSpPr>
        <p:spPr>
          <a:xfrm>
            <a:off x="541615" y="538212"/>
            <a:ext cx="7493291" cy="551405"/>
          </a:xfrm>
          <a:prstGeom prst="rect">
            <a:avLst/>
          </a:prstGeom>
        </p:spPr>
        <p:txBody>
          <a:bodyPr lIns="175887" tIns="175887" rIns="175887" bIns="175887"/>
          <a:lstStyle>
            <a:lvl1pPr defTabSz="6858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74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85486" y="4494653"/>
            <a:ext cx="475198" cy="19579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653" y="1258373"/>
            <a:ext cx="7791377" cy="1733933"/>
          </a:xfrm>
          <a:prstGeom prst="rect">
            <a:avLst/>
          </a:prstGeom>
        </p:spPr>
        <p:txBody>
          <a:bodyPr lIns="175887" tIns="175887" rIns="175887" bIns="175887">
            <a:normAutofit/>
          </a:bodyPr>
          <a:lstStyle>
            <a:lvl1pPr defTabSz="685800">
              <a:lnSpc>
                <a:spcPct val="115000"/>
              </a:lnSpc>
              <a:spcBef>
                <a:spcPts val="1200"/>
              </a:spcBef>
              <a:defRPr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0914" y="4529937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8984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9144000" cy="95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1030"/>
            <a:ext cx="7715250" cy="46160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7066"/>
            <a:ext cx="8543925" cy="328916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888"/>
            <a:ext cx="4114800" cy="171609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93394"/>
            <a:ext cx="4171950" cy="286015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07810771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3" name="Title Text"/>
          <p:cNvSpPr txBox="1">
            <a:spLocks noGrp="1"/>
          </p:cNvSpPr>
          <p:nvPr>
            <p:ph type="title"/>
          </p:nvPr>
        </p:nvSpPr>
        <p:spPr>
          <a:xfrm>
            <a:off x="1645296" y="134070"/>
            <a:ext cx="5853410" cy="113959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84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6" y="1367507"/>
            <a:ext cx="5853410" cy="3318217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22919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1pPr>
            <a:lvl2pPr marL="395883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2pPr>
            <a:lvl3pPr marL="562571" indent="-229196" defTabSz="308075">
              <a:spcBef>
                <a:spcPts val="2213"/>
              </a:spcBef>
              <a:buSzPct val="145000"/>
              <a:defRPr sz="1650" b="0" spc="0">
                <a:latin typeface="+mn-lt"/>
                <a:ea typeface="+mn-ea"/>
                <a:cs typeface="+mn-cs"/>
                <a:sym typeface="Helvetica Neue"/>
              </a:defRPr>
            </a:lvl3pPr>
            <a:lvl4pPr marL="729258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4pPr>
            <a:lvl5pPr marL="89594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339629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Title Text"/>
          <p:cNvSpPr txBox="1">
            <a:spLocks noGrp="1"/>
          </p:cNvSpPr>
          <p:nvPr>
            <p:ph type="title"/>
          </p:nvPr>
        </p:nvSpPr>
        <p:spPr>
          <a:xfrm>
            <a:off x="1812727" y="864748"/>
            <a:ext cx="5518547" cy="174290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4573"/>
            <a:ext cx="5518547" cy="59660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308075">
              <a:spcBef>
                <a:spcPts val="0"/>
              </a:spcBef>
              <a:defRPr sz="1950" b="0" spc="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73123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53450"/>
            <a:ext cx="165021" cy="18652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02" name="Confidential"/>
          <p:cNvSpPr txBox="1"/>
          <p:nvPr/>
        </p:nvSpPr>
        <p:spPr>
          <a:xfrm>
            <a:off x="1465302" y="4253449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03" name="IBM Design | Hybrid cloud"/>
          <p:cNvSpPr txBox="1"/>
          <p:nvPr/>
        </p:nvSpPr>
        <p:spPr>
          <a:xfrm>
            <a:off x="4071580" y="4253449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70101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1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1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14" name="Rectangle"/>
          <p:cNvSpPr>
            <a:spLocks noGrp="1"/>
          </p:cNvSpPr>
          <p:nvPr>
            <p:ph type="body" sz="quarter" idx="22"/>
          </p:nvPr>
        </p:nvSpPr>
        <p:spPr>
          <a:xfrm>
            <a:off x="1654969" y="1219308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15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1647425" y="1311065"/>
            <a:ext cx="1882593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Left Points slide</a:t>
            </a:r>
          </a:p>
        </p:txBody>
      </p:sp>
      <p:sp>
        <p:nvSpPr>
          <p:cNvPr id="1051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656950" y="3160241"/>
            <a:ext cx="1825443" cy="912387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10517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642663" y="2604622"/>
            <a:ext cx="1825443" cy="884858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10518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4001412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19" name="1"/>
          <p:cNvSpPr txBox="1">
            <a:spLocks noGrp="1"/>
          </p:cNvSpPr>
          <p:nvPr>
            <p:ph type="body" sz="quarter" idx="27"/>
          </p:nvPr>
        </p:nvSpPr>
        <p:spPr>
          <a:xfrm>
            <a:off x="4013181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20" name="1st point"/>
          <p:cNvSpPr txBox="1">
            <a:spLocks noGrp="1"/>
          </p:cNvSpPr>
          <p:nvPr>
            <p:ph type="body" sz="quarter" idx="28"/>
          </p:nvPr>
        </p:nvSpPr>
        <p:spPr>
          <a:xfrm>
            <a:off x="4278001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278001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2" name="1st point"/>
          <p:cNvSpPr txBox="1">
            <a:spLocks noGrp="1"/>
          </p:cNvSpPr>
          <p:nvPr>
            <p:ph type="body" sz="quarter" idx="30"/>
          </p:nvPr>
        </p:nvSpPr>
        <p:spPr>
          <a:xfrm>
            <a:off x="6206814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6206813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4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206814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206813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6" name="Rounded Rectangle"/>
          <p:cNvSpPr>
            <a:spLocks noGrp="1"/>
          </p:cNvSpPr>
          <p:nvPr>
            <p:ph type="body" sz="quarter" idx="34"/>
          </p:nvPr>
        </p:nvSpPr>
        <p:spPr>
          <a:xfrm>
            <a:off x="5930225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7" name="2"/>
          <p:cNvSpPr txBox="1">
            <a:spLocks noGrp="1"/>
          </p:cNvSpPr>
          <p:nvPr>
            <p:ph type="body" sz="quarter" idx="35"/>
          </p:nvPr>
        </p:nvSpPr>
        <p:spPr>
          <a:xfrm>
            <a:off x="5941994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28" name="Rounded Rectangle"/>
          <p:cNvSpPr>
            <a:spLocks noGrp="1"/>
          </p:cNvSpPr>
          <p:nvPr>
            <p:ph type="body" sz="quarter" idx="36"/>
          </p:nvPr>
        </p:nvSpPr>
        <p:spPr>
          <a:xfrm>
            <a:off x="4001412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9" name="3"/>
          <p:cNvSpPr txBox="1">
            <a:spLocks noGrp="1"/>
          </p:cNvSpPr>
          <p:nvPr>
            <p:ph type="body" sz="quarter" idx="37"/>
          </p:nvPr>
        </p:nvSpPr>
        <p:spPr>
          <a:xfrm>
            <a:off x="4013181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530" name="Rounded Rectangle"/>
          <p:cNvSpPr>
            <a:spLocks noGrp="1"/>
          </p:cNvSpPr>
          <p:nvPr>
            <p:ph type="body" sz="quarter" idx="38"/>
          </p:nvPr>
        </p:nvSpPr>
        <p:spPr>
          <a:xfrm>
            <a:off x="5930225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31" name="4"/>
          <p:cNvSpPr txBox="1">
            <a:spLocks noGrp="1"/>
          </p:cNvSpPr>
          <p:nvPr>
            <p:ph type="body" sz="quarter" idx="39"/>
          </p:nvPr>
        </p:nvSpPr>
        <p:spPr>
          <a:xfrm>
            <a:off x="5941994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32" name="1st point"/>
          <p:cNvSpPr txBox="1">
            <a:spLocks noGrp="1"/>
          </p:cNvSpPr>
          <p:nvPr>
            <p:ph type="body" sz="quarter" idx="40"/>
          </p:nvPr>
        </p:nvSpPr>
        <p:spPr>
          <a:xfrm>
            <a:off x="4278001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3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1"/>
          </p:nvPr>
        </p:nvSpPr>
        <p:spPr>
          <a:xfrm>
            <a:off x="4278001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54491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4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4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44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1532276" y="1157505"/>
            <a:ext cx="2948139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Centered points slide</a:t>
            </a:r>
          </a:p>
        </p:txBody>
      </p:sp>
      <p:sp>
        <p:nvSpPr>
          <p:cNvPr id="10545" name="Rectangle"/>
          <p:cNvSpPr>
            <a:spLocks noGrp="1"/>
          </p:cNvSpPr>
          <p:nvPr>
            <p:ph type="body" sz="quarter" idx="23"/>
          </p:nvPr>
        </p:nvSpPr>
        <p:spPr>
          <a:xfrm>
            <a:off x="1547878" y="1057233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46" name="Circle"/>
          <p:cNvSpPr>
            <a:spLocks noGrp="1"/>
          </p:cNvSpPr>
          <p:nvPr>
            <p:ph type="body" sz="quarter" idx="24"/>
          </p:nvPr>
        </p:nvSpPr>
        <p:spPr>
          <a:xfrm>
            <a:off x="156811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47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157525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48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571327" y="2288031"/>
            <a:ext cx="1222296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49" name="Circle"/>
          <p:cNvSpPr>
            <a:spLocks noGrp="1"/>
          </p:cNvSpPr>
          <p:nvPr>
            <p:ph type="body" sz="quarter" idx="27"/>
          </p:nvPr>
        </p:nvSpPr>
        <p:spPr>
          <a:xfrm>
            <a:off x="314926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315640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1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3152477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2" name="Circle"/>
          <p:cNvSpPr>
            <a:spLocks noGrp="1"/>
          </p:cNvSpPr>
          <p:nvPr>
            <p:ph type="body" sz="quarter" idx="30"/>
          </p:nvPr>
        </p:nvSpPr>
        <p:spPr>
          <a:xfrm>
            <a:off x="4701837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08981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4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05052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5" name="Circle"/>
          <p:cNvSpPr>
            <a:spLocks noGrp="1"/>
          </p:cNvSpPr>
          <p:nvPr>
            <p:ph type="body" sz="quarter" idx="33"/>
          </p:nvPr>
        </p:nvSpPr>
        <p:spPr>
          <a:xfrm>
            <a:off x="6290131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297275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7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293346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8" name="1"/>
          <p:cNvSpPr txBox="1">
            <a:spLocks noGrp="1"/>
          </p:cNvSpPr>
          <p:nvPr>
            <p:ph type="body" sz="quarter" idx="36"/>
          </p:nvPr>
        </p:nvSpPr>
        <p:spPr>
          <a:xfrm>
            <a:off x="160469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59" name="2"/>
          <p:cNvSpPr txBox="1">
            <a:spLocks noGrp="1"/>
          </p:cNvSpPr>
          <p:nvPr>
            <p:ph type="body" sz="quarter" idx="37"/>
          </p:nvPr>
        </p:nvSpPr>
        <p:spPr>
          <a:xfrm>
            <a:off x="318584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60" name="3"/>
          <p:cNvSpPr txBox="1"/>
          <p:nvPr/>
        </p:nvSpPr>
        <p:spPr>
          <a:xfrm>
            <a:off x="4778187" y="1910837"/>
            <a:ext cx="164008" cy="3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>
            <a:spAutoFit/>
          </a:bodyPr>
          <a:lstStyle>
            <a:lvl1pPr indent="0" algn="ctr" defTabSz="825500">
              <a:lnSpc>
                <a:spcPct val="150000"/>
              </a:lnSpc>
              <a:defRPr sz="4600" b="1">
                <a:solidFill>
                  <a:srgbClr val="242E3F"/>
                </a:solidFill>
              </a:defRPr>
            </a:lvl1pPr>
          </a:lstStyle>
          <a:p>
            <a:r>
              <a:rPr sz="1725"/>
              <a:t>3</a:t>
            </a:r>
          </a:p>
        </p:txBody>
      </p:sp>
      <p:sp>
        <p:nvSpPr>
          <p:cNvPr id="10561" name="4"/>
          <p:cNvSpPr txBox="1">
            <a:spLocks noGrp="1"/>
          </p:cNvSpPr>
          <p:nvPr>
            <p:ph type="body" sz="quarter" idx="38"/>
          </p:nvPr>
        </p:nvSpPr>
        <p:spPr>
          <a:xfrm>
            <a:off x="6323144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29346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70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</a:t>
            </a:r>
          </a:p>
        </p:txBody>
      </p:sp>
      <p:sp>
        <p:nvSpPr>
          <p:cNvPr id="105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8908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685800">
              <a:defRPr sz="3300" b="0" spc="0"/>
            </a:lvl1pPr>
          </a:lstStyle>
          <a:p>
            <a:r>
              <a:t>Title Text</a:t>
            </a:r>
          </a:p>
        </p:txBody>
      </p:sp>
      <p:sp>
        <p:nvSpPr>
          <p:cNvPr id="10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8401" y="4747146"/>
            <a:ext cx="336950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685800">
              <a:lnSpc>
                <a:spcPct val="100000"/>
              </a:lnSpc>
              <a:defRPr sz="900" spc="0">
                <a:solidFill>
                  <a:srgbClr val="888888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540099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5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441326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8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9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8603889" y="4803689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6" y="4783878"/>
            <a:ext cx="229230" cy="206467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110770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CA6C-1B6B-1849-B074-2435CC4B0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BA6A4-39EB-F444-9DD0-15B3119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1"/>
            <a:ext cx="6858000" cy="124297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1CE-237B-1941-9D40-FB011017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9">
              <a:defRPr/>
            </a:pPr>
            <a:endParaRPr lang="en-US">
              <a:latin typeface="IBM Plex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784F-3E9A-B74D-92ED-60739E17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9">
              <a:defRPr/>
            </a:pPr>
            <a:endParaRPr lang="en-US" sz="60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C9D1-03EA-A341-ACE6-5646C646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71627" y="12955848"/>
            <a:ext cx="102592" cy="92333"/>
          </a:xfrm>
        </p:spPr>
        <p:txBody>
          <a:bodyPr/>
          <a:lstStyle/>
          <a:p>
            <a:pPr defTabSz="685809">
              <a:lnSpc>
                <a:spcPct val="100000"/>
              </a:lnSpc>
              <a:defRPr/>
            </a:pPr>
            <a:fld id="{71856DFC-4ED2-9144-A441-F3316D57F0DC}" type="slidenum">
              <a:rPr lang="en-US" sz="600" spc="0" smtClean="0">
                <a:solidFill>
                  <a:srgbClr val="FFFFFF"/>
                </a:solidFill>
                <a:latin typeface="IBM Plex Sans"/>
                <a:cs typeface="Arial" charset="0"/>
              </a:rPr>
              <a:pPr defTabSz="685809">
                <a:lnSpc>
                  <a:spcPct val="100000"/>
                </a:lnSpc>
                <a:defRPr/>
              </a:pPr>
              <a:t>‹#›</a:t>
            </a:fld>
            <a:endParaRPr lang="en-US" sz="600" spc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A8457D-735F-4A48-98F2-7E9FC66C6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858044"/>
            <a:ext cx="8686800" cy="3803994"/>
          </a:xfrm>
          <a:prstGeom prst="rect">
            <a:avLst/>
          </a:prstGeom>
        </p:spPr>
        <p:txBody>
          <a:bodyPr/>
          <a:lstStyle>
            <a:lvl1pPr>
              <a:defRPr sz="938">
                <a:solidFill>
                  <a:srgbClr val="063A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2869" indent="-142869">
              <a:buFont typeface="Arial" panose="020B0604020202020204" pitchFamily="34" charset="0"/>
              <a:buChar char="•"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2869" indent="0">
              <a:buNone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97C1C-5D2E-4415-9C84-EEB58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6417"/>
            <a:ext cx="8515350" cy="402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77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2BDB2E-8CEB-3547-8E98-DC24AE9A034B}"/>
              </a:ext>
            </a:extLst>
          </p:cNvPr>
          <p:cNvSpPr txBox="1">
            <a:spLocks/>
          </p:cNvSpPr>
          <p:nvPr userDrawn="1"/>
        </p:nvSpPr>
        <p:spPr>
          <a:xfrm>
            <a:off x="8603889" y="4806992"/>
            <a:ext cx="155492" cy="160237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750" smtClean="0"/>
              <a:pPr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33053822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5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0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15618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2935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b="0" spc="700"/>
            </a:lvl1pPr>
          </a:lstStyle>
          <a:p>
            <a:pPr indent="63500" defTabSz="1829369">
              <a:spcBef>
                <a:spcPts val="0"/>
              </a:spcBef>
              <a:defRPr b="0" spc="700"/>
            </a:pPr>
            <a:endParaRPr/>
          </a:p>
        </p:txBody>
      </p:sp>
      <p:sp>
        <p:nvSpPr>
          <p:cNvPr id="90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9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/>
            </a:lvl1pPr>
          </a:lstStyle>
          <a:p>
            <a:pPr indent="63500" defTabSz="1829369">
              <a:spcBef>
                <a:spcPts val="0"/>
              </a:spcBef>
              <a:defRPr sz="3500" b="0" spc="163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6950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spcBef>
                <a:spcPts val="0"/>
              </a:spcBef>
              <a:defRPr b="0" spc="7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b="0" spc="7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0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1164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HEADLINE  /"/>
          <p:cNvSpPr txBox="1">
            <a:spLocks noGrp="1"/>
          </p:cNvSpPr>
          <p:nvPr>
            <p:ph type="body" sz="quarter" idx="21"/>
          </p:nvPr>
        </p:nvSpPr>
        <p:spPr>
          <a:xfrm>
            <a:off x="1179493" y="1403243"/>
            <a:ext cx="6499265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quarter" idx="22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1206500" y="2363074"/>
            <a:ext cx="6902451" cy="1261325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12589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83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38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39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/>
            </a:lvl1pPr>
          </a:lstStyle>
          <a:p>
            <a:pPr indent="63500" algn="ctr" defTabSz="1829369">
              <a:spcBef>
                <a:spcPts val="0"/>
              </a:spcBef>
              <a:defRPr sz="3000" b="0" spc="0"/>
            </a:pPr>
            <a:endParaRPr/>
          </a:p>
        </p:txBody>
      </p:sp>
      <p:sp>
        <p:nvSpPr>
          <p:cNvPr id="14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38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2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3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5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5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6663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6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6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6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550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7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7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8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7769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/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/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90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9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9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9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41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393718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03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04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0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0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38982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1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1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1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219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 + Sub 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2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29" name="Divider Slide"/>
          <p:cNvSpPr>
            <a:spLocks noGrp="1"/>
          </p:cNvSpPr>
          <p:nvPr>
            <p:ph type="body" sz="quarter" idx="23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2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3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635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Sub Hea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4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4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4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558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5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5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5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44575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ead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69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7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7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74726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83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8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8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8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17646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9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9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9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10890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905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1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2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23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24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410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2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384536154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34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37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7742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7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4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5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8205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60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61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6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6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1671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 Lig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4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5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6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77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78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4322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562690" y="735153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9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90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9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2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9926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03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04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05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0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0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87848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18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19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2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2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7725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21645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083277" y="73515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3" name="Text"/>
          <p:cNvSpPr txBox="1">
            <a:spLocks noGrp="1"/>
          </p:cNvSpPr>
          <p:nvPr>
            <p:ph type="body" sz="quarter" idx="23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34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3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77601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4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48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50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51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84844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3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4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6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6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98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6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018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79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0" name="Rectangle"/>
          <p:cNvSpPr>
            <a:spLocks noGrp="1"/>
          </p:cNvSpPr>
          <p:nvPr>
            <p:ph type="body" sz="quarter" idx="24"/>
          </p:nvPr>
        </p:nvSpPr>
        <p:spPr>
          <a:xfrm>
            <a:off x="784940" y="63986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8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731976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80616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9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95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9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0217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0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9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1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1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2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3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49029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big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2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5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2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8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735153"/>
            <a:ext cx="2554574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18045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3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0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42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43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44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1478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5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6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5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9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0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4100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6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2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3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4" name="Rectangle"/>
          <p:cNvSpPr>
            <a:spLocks noGrp="1"/>
          </p:cNvSpPr>
          <p:nvPr>
            <p:ph type="body" sz="quarter" idx="24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7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1352016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77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31019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8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8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9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0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592" name="Right big  image slide"/>
          <p:cNvSpPr txBox="1"/>
          <p:nvPr/>
        </p:nvSpPr>
        <p:spPr>
          <a:xfrm>
            <a:off x="1352016" y="1099786"/>
            <a:ext cx="25101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8000">
                <a:solidFill>
                  <a:srgbClr val="595959"/>
                </a:solidFill>
              </a:defRPr>
            </a:pPr>
            <a:r>
              <a:rPr sz="3000"/>
              <a:t>Right screen </a:t>
            </a:r>
            <a:br>
              <a:rPr sz="3000"/>
            </a:br>
            <a:r>
              <a:rPr sz="3000"/>
              <a:t>gallery slide</a:t>
            </a:r>
          </a:p>
        </p:txBody>
      </p:sp>
      <p:sp>
        <p:nvSpPr>
          <p:cNvPr id="59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/>
          <p:nvPr/>
        </p:nvSpPr>
        <p:spPr>
          <a:xfrm>
            <a:off x="1352016" y="3234848"/>
            <a:ext cx="2433925" cy="87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000">
                <a:solidFill>
                  <a:srgbClr val="595959"/>
                </a:solidFill>
              </a:defRPr>
            </a:lvl1pPr>
          </a:lstStyle>
          <a:p>
            <a:r>
              <a:rPr sz="750"/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594" name="Philosophical debates have arisen over the present and future use of technology"/>
          <p:cNvSpPr txBox="1"/>
          <p:nvPr/>
        </p:nvSpPr>
        <p:spPr>
          <a:xfrm>
            <a:off x="1337729" y="2587773"/>
            <a:ext cx="2433925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Philosophical debates have arisen over the present and future use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32611574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5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6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0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0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1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11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7074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2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3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4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00243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693798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3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2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3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44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4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46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4141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5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8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0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6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3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4969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7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7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7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8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112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81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30562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3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4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25573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9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52883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large image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0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88638" y="4803688"/>
            <a:ext cx="220028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Image"/>
          <p:cNvSpPr>
            <a:spLocks noGrp="1"/>
          </p:cNvSpPr>
          <p:nvPr>
            <p:ph type="pic" idx="21"/>
          </p:nvPr>
        </p:nvSpPr>
        <p:spPr>
          <a:xfrm>
            <a:off x="2041628" y="235980"/>
            <a:ext cx="9168738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1" name="Image"/>
          <p:cNvSpPr>
            <a:spLocks noGrp="1"/>
          </p:cNvSpPr>
          <p:nvPr>
            <p:ph type="pic" idx="22"/>
          </p:nvPr>
        </p:nvSpPr>
        <p:spPr>
          <a:xfrm>
            <a:off x="-2089048" y="235980"/>
            <a:ext cx="9168738" cy="51530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67517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4773" y="4813222"/>
            <a:ext cx="1334454" cy="147775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1pPr>
            <a:lvl2pPr marL="83429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2pPr>
            <a:lvl3pPr marL="1673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3pPr>
            <a:lvl4pPr marL="252583" indent="-81133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4pPr>
            <a:lvl5pPr marL="3197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2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519034" y="685296"/>
            <a:ext cx="3930852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23" name="Rectangle"/>
          <p:cNvSpPr>
            <a:spLocks noGrp="1"/>
          </p:cNvSpPr>
          <p:nvPr>
            <p:ph type="body" sz="quarter" idx="23"/>
          </p:nvPr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4" name="Circle"/>
          <p:cNvSpPr>
            <a:spLocks noGrp="1"/>
          </p:cNvSpPr>
          <p:nvPr>
            <p:ph type="body" sz="quarter" idx="24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6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27" name="Circle"/>
          <p:cNvSpPr>
            <a:spLocks noGrp="1"/>
          </p:cNvSpPr>
          <p:nvPr>
            <p:ph type="body" sz="quarter" idx="27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9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0" name="Circle"/>
          <p:cNvSpPr>
            <a:spLocks noGrp="1"/>
          </p:cNvSpPr>
          <p:nvPr>
            <p:ph type="body" sz="quarter" idx="30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1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2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3" name="Circle"/>
          <p:cNvSpPr>
            <a:spLocks noGrp="1"/>
          </p:cNvSpPr>
          <p:nvPr>
            <p:ph type="body" sz="quarter" idx="33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4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5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6" name="1"/>
          <p:cNvSpPr txBox="1">
            <a:spLocks noGrp="1"/>
          </p:cNvSpPr>
          <p:nvPr>
            <p:ph type="body" sz="quarter" idx="36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7" name="2"/>
          <p:cNvSpPr txBox="1">
            <a:spLocks noGrp="1"/>
          </p:cNvSpPr>
          <p:nvPr>
            <p:ph type="body" sz="quarter" idx="37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8" name="3"/>
          <p:cNvSpPr txBox="1">
            <a:spLocks noGrp="1"/>
          </p:cNvSpPr>
          <p:nvPr>
            <p:ph type="body" sz="quarter" idx="38"/>
          </p:nvPr>
        </p:nvSpPr>
        <p:spPr>
          <a:xfrm>
            <a:off x="4855646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9" name="4"/>
          <p:cNvSpPr txBox="1">
            <a:spLocks noGrp="1"/>
          </p:cNvSpPr>
          <p:nvPr>
            <p:ph type="body" sz="quarter" idx="39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94151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0" name="Centered points slide"/>
          <p:cNvSpPr txBox="1"/>
          <p:nvPr/>
        </p:nvSpPr>
        <p:spPr>
          <a:xfrm>
            <a:off x="519034" y="685295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751" name="Rectangle"/>
          <p:cNvSpPr/>
          <p:nvPr/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752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4" name="Philosophical debates have arisen over the present and future use of technology"/>
          <p:cNvSpPr txBox="1"/>
          <p:nvPr/>
        </p:nvSpPr>
        <p:spPr>
          <a:xfrm>
            <a:off x="5729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5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7" name="Philosophical debates have arisen over the present and future use of technology"/>
          <p:cNvSpPr txBox="1"/>
          <p:nvPr/>
        </p:nvSpPr>
        <p:spPr>
          <a:xfrm>
            <a:off x="26811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8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0" name="Philosophical debates have arisen over the present and future use of technology"/>
          <p:cNvSpPr txBox="1"/>
          <p:nvPr/>
        </p:nvSpPr>
        <p:spPr>
          <a:xfrm>
            <a:off x="47512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1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6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3" name="Philosophical debates have arisen over the present and future use of technology"/>
          <p:cNvSpPr txBox="1"/>
          <p:nvPr/>
        </p:nvSpPr>
        <p:spPr>
          <a:xfrm>
            <a:off x="6869014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4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765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766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67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3345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Centered points slide"/>
          <p:cNvSpPr txBox="1">
            <a:spLocks noGrp="1"/>
          </p:cNvSpPr>
          <p:nvPr>
            <p:ph type="body" sz="quarter" idx="21"/>
          </p:nvPr>
        </p:nvSpPr>
        <p:spPr>
          <a:xfrm>
            <a:off x="538084" y="881118"/>
            <a:ext cx="3930852" cy="49576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78" name="Rectangle"/>
          <p:cNvSpPr>
            <a:spLocks noGrp="1"/>
          </p:cNvSpPr>
          <p:nvPr>
            <p:ph type="body" sz="quarter" idx="22"/>
          </p:nvPr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79" name="Circle"/>
          <p:cNvSpPr>
            <a:spLocks noGrp="1"/>
          </p:cNvSpPr>
          <p:nvPr>
            <p:ph type="body" sz="quarter" idx="23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4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1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2" name="Circle"/>
          <p:cNvSpPr>
            <a:spLocks noGrp="1"/>
          </p:cNvSpPr>
          <p:nvPr>
            <p:ph type="body" sz="quarter" idx="26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7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4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5" name="Circle"/>
          <p:cNvSpPr>
            <a:spLocks noGrp="1"/>
          </p:cNvSpPr>
          <p:nvPr>
            <p:ph type="body" sz="quarter" idx="29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0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7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8" name="Circle"/>
          <p:cNvSpPr>
            <a:spLocks noGrp="1"/>
          </p:cNvSpPr>
          <p:nvPr>
            <p:ph type="body" sz="quarter" idx="32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3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90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91" name="1"/>
          <p:cNvSpPr txBox="1">
            <a:spLocks noGrp="1"/>
          </p:cNvSpPr>
          <p:nvPr>
            <p:ph type="body" sz="quarter" idx="35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2" name="2"/>
          <p:cNvSpPr txBox="1">
            <a:spLocks noGrp="1"/>
          </p:cNvSpPr>
          <p:nvPr>
            <p:ph type="body" sz="quarter" idx="36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3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242E3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94" name="4"/>
          <p:cNvSpPr txBox="1">
            <a:spLocks noGrp="1"/>
          </p:cNvSpPr>
          <p:nvPr>
            <p:ph type="body" sz="quarter" idx="37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5" name="Right big  image slide"/>
          <p:cNvSpPr txBox="1">
            <a:spLocks noGrp="1"/>
          </p:cNvSpPr>
          <p:nvPr>
            <p:ph type="body" sz="quarter" idx="38"/>
          </p:nvPr>
        </p:nvSpPr>
        <p:spPr>
          <a:xfrm>
            <a:off x="567810" y="593734"/>
            <a:ext cx="2510125" cy="23358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9109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0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6" name="Centered points slide"/>
          <p:cNvSpPr txBox="1"/>
          <p:nvPr/>
        </p:nvSpPr>
        <p:spPr>
          <a:xfrm>
            <a:off x="538084" y="881118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807" name="Rectangle"/>
          <p:cNvSpPr/>
          <p:nvPr/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08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0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0" name="Philosophical debates have arisen over the present and future use of technology"/>
          <p:cNvSpPr txBox="1"/>
          <p:nvPr/>
        </p:nvSpPr>
        <p:spPr>
          <a:xfrm>
            <a:off x="5711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1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3" name="Philosophical debates have arisen over the present and future use of technology"/>
          <p:cNvSpPr txBox="1"/>
          <p:nvPr/>
        </p:nvSpPr>
        <p:spPr>
          <a:xfrm>
            <a:off x="26793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4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6" name="Philosophical debates have arisen over the present and future use of technology"/>
          <p:cNvSpPr txBox="1"/>
          <p:nvPr/>
        </p:nvSpPr>
        <p:spPr>
          <a:xfrm>
            <a:off x="47494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7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9" name="Philosophical debates have arisen over the present and future use of technology"/>
          <p:cNvSpPr txBox="1"/>
          <p:nvPr/>
        </p:nvSpPr>
        <p:spPr>
          <a:xfrm>
            <a:off x="6867128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20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821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822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823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  <p:sp>
        <p:nvSpPr>
          <p:cNvPr id="824" name="Right big  image slide"/>
          <p:cNvSpPr txBox="1"/>
          <p:nvPr/>
        </p:nvSpPr>
        <p:spPr>
          <a:xfrm>
            <a:off x="567810" y="593734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</p:spTree>
    <p:extLst>
      <p:ext uri="{BB962C8B-B14F-4D97-AF65-F5344CB8AC3E}">
        <p14:creationId xmlns:p14="http://schemas.microsoft.com/office/powerpoint/2010/main" val="408938635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3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2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5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0262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706722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6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86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6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86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8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8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84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85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FFFFFF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4535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9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97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9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0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1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02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4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6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8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9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0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1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2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3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4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6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26475B"/>
                </a:solidFill>
              </a:defRPr>
            </a:pPr>
            <a:endParaRPr sz="1200"/>
          </a:p>
        </p:txBody>
      </p:sp>
      <p:sp>
        <p:nvSpPr>
          <p:cNvPr id="917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39451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shor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2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Team members slide"/>
          <p:cNvSpPr txBox="1">
            <a:spLocks noGrp="1"/>
          </p:cNvSpPr>
          <p:nvPr>
            <p:ph type="body" sz="quarter" idx="21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9" name="Rectangle"/>
          <p:cNvSpPr>
            <a:spLocks noGrp="1"/>
          </p:cNvSpPr>
          <p:nvPr>
            <p:ph type="body" sz="quarter" idx="22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30" name="Image"/>
          <p:cNvSpPr>
            <a:spLocks noGrp="1"/>
          </p:cNvSpPr>
          <p:nvPr>
            <p:ph type="pic" sz="quarter" idx="23"/>
          </p:nvPr>
        </p:nvSpPr>
        <p:spPr>
          <a:xfrm>
            <a:off x="2163336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1" name="Image"/>
          <p:cNvSpPr>
            <a:spLocks noGrp="1"/>
          </p:cNvSpPr>
          <p:nvPr>
            <p:ph type="pic" sz="quarter" idx="24"/>
          </p:nvPr>
        </p:nvSpPr>
        <p:spPr>
          <a:xfrm>
            <a:off x="3729793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2" name="Image"/>
          <p:cNvSpPr>
            <a:spLocks noGrp="1"/>
          </p:cNvSpPr>
          <p:nvPr>
            <p:ph type="pic" sz="quarter" idx="25"/>
          </p:nvPr>
        </p:nvSpPr>
        <p:spPr>
          <a:xfrm>
            <a:off x="5296250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3" name="James Brown"/>
          <p:cNvSpPr txBox="1">
            <a:spLocks noGrp="1"/>
          </p:cNvSpPr>
          <p:nvPr>
            <p:ph type="body" sz="quarter" idx="26"/>
          </p:nvPr>
        </p:nvSpPr>
        <p:spPr>
          <a:xfrm>
            <a:off x="3425445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7"/>
          </p:nvPr>
        </p:nvSpPr>
        <p:spPr>
          <a:xfrm>
            <a:off x="3425445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5" name="Roberta Flack"/>
          <p:cNvSpPr txBox="1">
            <a:spLocks noGrp="1"/>
          </p:cNvSpPr>
          <p:nvPr>
            <p:ph type="body" sz="quarter" idx="28"/>
          </p:nvPr>
        </p:nvSpPr>
        <p:spPr>
          <a:xfrm>
            <a:off x="6574357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6" name="Elvis Presley"/>
          <p:cNvSpPr txBox="1"/>
          <p:nvPr/>
        </p:nvSpPr>
        <p:spPr>
          <a:xfrm>
            <a:off x="4999901" y="3037865"/>
            <a:ext cx="1428751" cy="21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Elvis Presley</a:t>
            </a:r>
          </a:p>
        </p:txBody>
      </p:sp>
      <p:sp>
        <p:nvSpPr>
          <p:cNvPr id="937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4999901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0"/>
          </p:nvPr>
        </p:nvSpPr>
        <p:spPr>
          <a:xfrm>
            <a:off x="6574357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9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36201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lo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Accountant"/>
          <p:cNvSpPr txBox="1">
            <a:spLocks noGrp="1"/>
          </p:cNvSpPr>
          <p:nvPr>
            <p:ph type="body" sz="quarter" idx="21"/>
          </p:nvPr>
        </p:nvSpPr>
        <p:spPr>
          <a:xfrm>
            <a:off x="6398109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1" name="Manager"/>
          <p:cNvSpPr txBox="1">
            <a:spLocks noGrp="1"/>
          </p:cNvSpPr>
          <p:nvPr>
            <p:ph type="body" sz="quarter" idx="22"/>
          </p:nvPr>
        </p:nvSpPr>
        <p:spPr>
          <a:xfrm>
            <a:off x="3440596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2" name="Assistant to the manager"/>
          <p:cNvSpPr txBox="1">
            <a:spLocks noGrp="1"/>
          </p:cNvSpPr>
          <p:nvPr>
            <p:ph type="body" sz="quarter" idx="23"/>
          </p:nvPr>
        </p:nvSpPr>
        <p:spPr>
          <a:xfrm>
            <a:off x="4916971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3" name="Image"/>
          <p:cNvSpPr>
            <a:spLocks noGrp="1"/>
          </p:cNvSpPr>
          <p:nvPr>
            <p:ph type="pic" sz="quarter" idx="24"/>
          </p:nvPr>
        </p:nvSpPr>
        <p:spPr>
          <a:xfrm>
            <a:off x="216423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4" name="Image"/>
          <p:cNvSpPr>
            <a:spLocks noGrp="1"/>
          </p:cNvSpPr>
          <p:nvPr>
            <p:ph type="pic" sz="quarter" idx="25"/>
          </p:nvPr>
        </p:nvSpPr>
        <p:spPr>
          <a:xfrm>
            <a:off x="3640612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5" name="Image"/>
          <p:cNvSpPr>
            <a:spLocks noGrp="1"/>
          </p:cNvSpPr>
          <p:nvPr>
            <p:ph type="pic" sz="quarter" idx="26"/>
          </p:nvPr>
        </p:nvSpPr>
        <p:spPr>
          <a:xfrm>
            <a:off x="511698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6" name="Image"/>
          <p:cNvSpPr>
            <a:spLocks noGrp="1"/>
          </p:cNvSpPr>
          <p:nvPr>
            <p:ph type="pic" sz="quarter" idx="27"/>
          </p:nvPr>
        </p:nvSpPr>
        <p:spPr>
          <a:xfrm>
            <a:off x="216423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7" name="Image"/>
          <p:cNvSpPr>
            <a:spLocks noGrp="1"/>
          </p:cNvSpPr>
          <p:nvPr>
            <p:ph type="pic" sz="quarter" idx="28"/>
          </p:nvPr>
        </p:nvSpPr>
        <p:spPr>
          <a:xfrm>
            <a:off x="3640612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8" name="Image"/>
          <p:cNvSpPr>
            <a:spLocks noGrp="1"/>
          </p:cNvSpPr>
          <p:nvPr>
            <p:ph type="pic" sz="quarter" idx="29"/>
          </p:nvPr>
        </p:nvSpPr>
        <p:spPr>
          <a:xfrm>
            <a:off x="511698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9" name="James Brown"/>
          <p:cNvSpPr txBox="1">
            <a:spLocks noGrp="1"/>
          </p:cNvSpPr>
          <p:nvPr>
            <p:ph type="body" sz="quarter" idx="30"/>
          </p:nvPr>
        </p:nvSpPr>
        <p:spPr>
          <a:xfrm>
            <a:off x="3419671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0" name="Amy shobert"/>
          <p:cNvSpPr txBox="1">
            <a:spLocks noGrp="1"/>
          </p:cNvSpPr>
          <p:nvPr>
            <p:ph type="body" sz="quarter" idx="31"/>
          </p:nvPr>
        </p:nvSpPr>
        <p:spPr>
          <a:xfrm>
            <a:off x="6379059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1" name="Elvis Presley"/>
          <p:cNvSpPr txBox="1">
            <a:spLocks noGrp="1"/>
          </p:cNvSpPr>
          <p:nvPr>
            <p:ph type="body" sz="quarter" idx="32"/>
          </p:nvPr>
        </p:nvSpPr>
        <p:spPr>
          <a:xfrm>
            <a:off x="4896852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2" name="Accountant"/>
          <p:cNvSpPr txBox="1">
            <a:spLocks noGrp="1"/>
          </p:cNvSpPr>
          <p:nvPr>
            <p:ph type="body" sz="quarter" idx="33"/>
          </p:nvPr>
        </p:nvSpPr>
        <p:spPr>
          <a:xfrm>
            <a:off x="6398109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3" name="Manager"/>
          <p:cNvSpPr txBox="1">
            <a:spLocks noGrp="1"/>
          </p:cNvSpPr>
          <p:nvPr>
            <p:ph type="body" sz="quarter" idx="34"/>
          </p:nvPr>
        </p:nvSpPr>
        <p:spPr>
          <a:xfrm>
            <a:off x="3440596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4" name="Assistant to the manager"/>
          <p:cNvSpPr txBox="1">
            <a:spLocks noGrp="1"/>
          </p:cNvSpPr>
          <p:nvPr>
            <p:ph type="body" sz="quarter" idx="35"/>
          </p:nvPr>
        </p:nvSpPr>
        <p:spPr>
          <a:xfrm>
            <a:off x="4916971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5" name="James Brown"/>
          <p:cNvSpPr txBox="1">
            <a:spLocks noGrp="1"/>
          </p:cNvSpPr>
          <p:nvPr>
            <p:ph type="body" sz="quarter" idx="36"/>
          </p:nvPr>
        </p:nvSpPr>
        <p:spPr>
          <a:xfrm>
            <a:off x="3419671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6" name="Amy shobert"/>
          <p:cNvSpPr txBox="1">
            <a:spLocks noGrp="1"/>
          </p:cNvSpPr>
          <p:nvPr>
            <p:ph type="body" sz="quarter" idx="37"/>
          </p:nvPr>
        </p:nvSpPr>
        <p:spPr>
          <a:xfrm>
            <a:off x="6379059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7" name="Elvis Presley"/>
          <p:cNvSpPr txBox="1">
            <a:spLocks noGrp="1"/>
          </p:cNvSpPr>
          <p:nvPr>
            <p:ph type="body" sz="quarter" idx="38"/>
          </p:nvPr>
        </p:nvSpPr>
        <p:spPr>
          <a:xfrm>
            <a:off x="4896852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8" name="Team members slide"/>
          <p:cNvSpPr txBox="1">
            <a:spLocks noGrp="1"/>
          </p:cNvSpPr>
          <p:nvPr>
            <p:ph type="body" sz="quarter" idx="39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9" name="Rectangle"/>
          <p:cNvSpPr>
            <a:spLocks noGrp="1"/>
          </p:cNvSpPr>
          <p:nvPr>
            <p:ph type="body" sz="quarter" idx="40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7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90519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Circle"/>
          <p:cNvSpPr>
            <a:spLocks noGrp="1"/>
          </p:cNvSpPr>
          <p:nvPr>
            <p:ph type="body" sz="quarter" idx="21"/>
          </p:nvPr>
        </p:nvSpPr>
        <p:spPr>
          <a:xfrm>
            <a:off x="3444419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2" name="Architectural progress"/>
          <p:cNvSpPr txBox="1">
            <a:spLocks noGrp="1"/>
          </p:cNvSpPr>
          <p:nvPr>
            <p:ph type="body" sz="quarter" idx="22"/>
          </p:nvPr>
        </p:nvSpPr>
        <p:spPr>
          <a:xfrm>
            <a:off x="434691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3" name="Hiring of new recruits"/>
          <p:cNvSpPr txBox="1">
            <a:spLocks noGrp="1"/>
          </p:cNvSpPr>
          <p:nvPr>
            <p:ph type="body" sz="quarter" idx="23"/>
          </p:nvPr>
        </p:nvSpPr>
        <p:spPr>
          <a:xfrm>
            <a:off x="6378594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4" name="Line"/>
          <p:cNvSpPr>
            <a:spLocks noGrp="1"/>
          </p:cNvSpPr>
          <p:nvPr>
            <p:ph type="body" sz="quarter" idx="24"/>
          </p:nvPr>
        </p:nvSpPr>
        <p:spPr>
          <a:xfrm>
            <a:off x="3941749" y="2796942"/>
            <a:ext cx="72521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5" name="17.01.18"/>
          <p:cNvSpPr txBox="1">
            <a:spLocks noGrp="1"/>
          </p:cNvSpPr>
          <p:nvPr>
            <p:ph type="body" sz="quarter" idx="25"/>
          </p:nvPr>
        </p:nvSpPr>
        <p:spPr>
          <a:xfrm>
            <a:off x="434691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6" name="23.02.18"/>
          <p:cNvSpPr txBox="1">
            <a:spLocks noGrp="1"/>
          </p:cNvSpPr>
          <p:nvPr>
            <p:ph type="body" sz="quarter" idx="26"/>
          </p:nvPr>
        </p:nvSpPr>
        <p:spPr>
          <a:xfrm>
            <a:off x="6378594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7" name="Horizontal Timeline Start"/>
          <p:cNvSpPr txBox="1">
            <a:spLocks noGrp="1"/>
          </p:cNvSpPr>
          <p:nvPr>
            <p:ph type="body" sz="quarter" idx="27"/>
          </p:nvPr>
        </p:nvSpPr>
        <p:spPr>
          <a:xfrm>
            <a:off x="831963" y="1492225"/>
            <a:ext cx="2111038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8" name="Rectangle"/>
          <p:cNvSpPr>
            <a:spLocks noGrp="1"/>
          </p:cNvSpPr>
          <p:nvPr>
            <p:ph type="body" sz="quarter" idx="28"/>
          </p:nvPr>
        </p:nvSpPr>
        <p:spPr>
          <a:xfrm>
            <a:off x="853743" y="1333371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825739" y="3336343"/>
            <a:ext cx="1931600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0" name="Circle"/>
          <p:cNvSpPr>
            <a:spLocks noGrp="1"/>
          </p:cNvSpPr>
          <p:nvPr>
            <p:ph type="body" sz="quarter" idx="30"/>
          </p:nvPr>
        </p:nvSpPr>
        <p:spPr>
          <a:xfrm>
            <a:off x="4367708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1" name="Circle"/>
          <p:cNvSpPr>
            <a:spLocks noGrp="1"/>
          </p:cNvSpPr>
          <p:nvPr>
            <p:ph type="body" sz="quarter" idx="31"/>
          </p:nvPr>
        </p:nvSpPr>
        <p:spPr>
          <a:xfrm>
            <a:off x="63870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4349951" y="3049678"/>
            <a:ext cx="1731867" cy="16128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6385157" y="3049679"/>
            <a:ext cx="1731867" cy="165729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79374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midd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" name="Rectangle"/>
          <p:cNvSpPr>
            <a:spLocks noGrp="1"/>
          </p:cNvSpPr>
          <p:nvPr>
            <p:ph type="body" sz="quarter" idx="21"/>
          </p:nvPr>
        </p:nvSpPr>
        <p:spPr>
          <a:xfrm>
            <a:off x="767315" y="788619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5" name="Line"/>
          <p:cNvSpPr>
            <a:spLocks noGrp="1"/>
          </p:cNvSpPr>
          <p:nvPr>
            <p:ph type="body" sz="quarter" idx="22"/>
          </p:nvPr>
        </p:nvSpPr>
        <p:spPr>
          <a:xfrm>
            <a:off x="-24937" y="2796937"/>
            <a:ext cx="9180438" cy="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6" name="Circle"/>
          <p:cNvSpPr>
            <a:spLocks noGrp="1"/>
          </p:cNvSpPr>
          <p:nvPr>
            <p:ph type="body" sz="quarter" idx="23"/>
          </p:nvPr>
        </p:nvSpPr>
        <p:spPr>
          <a:xfrm>
            <a:off x="8244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7" name="Circle"/>
          <p:cNvSpPr>
            <a:spLocks noGrp="1"/>
          </p:cNvSpPr>
          <p:nvPr>
            <p:ph type="body" sz="quarter" idx="24"/>
          </p:nvPr>
        </p:nvSpPr>
        <p:spPr>
          <a:xfrm>
            <a:off x="28722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8" name="Circle"/>
          <p:cNvSpPr>
            <a:spLocks noGrp="1"/>
          </p:cNvSpPr>
          <p:nvPr>
            <p:ph type="body" sz="quarter" idx="25"/>
          </p:nvPr>
        </p:nvSpPr>
        <p:spPr>
          <a:xfrm>
            <a:off x="49284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9" name="Circle"/>
          <p:cNvSpPr>
            <a:spLocks noGrp="1"/>
          </p:cNvSpPr>
          <p:nvPr>
            <p:ph type="body" sz="quarter" idx="26"/>
          </p:nvPr>
        </p:nvSpPr>
        <p:spPr>
          <a:xfrm>
            <a:off x="6993006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10" name="Horizontal Timeline Middle"/>
          <p:cNvSpPr txBox="1">
            <a:spLocks noGrp="1"/>
          </p:cNvSpPr>
          <p:nvPr>
            <p:ph type="body" sz="quarter" idx="27"/>
          </p:nvPr>
        </p:nvSpPr>
        <p:spPr>
          <a:xfrm>
            <a:off x="774108" y="966540"/>
            <a:ext cx="5459057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1" name="Architectural progress"/>
          <p:cNvSpPr txBox="1">
            <a:spLocks noGrp="1"/>
          </p:cNvSpPr>
          <p:nvPr>
            <p:ph type="body" sz="quarter" idx="28"/>
          </p:nvPr>
        </p:nvSpPr>
        <p:spPr>
          <a:xfrm>
            <a:off x="82266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2" name="Hiring of new recruits"/>
          <p:cNvSpPr txBox="1">
            <a:spLocks noGrp="1"/>
          </p:cNvSpPr>
          <p:nvPr>
            <p:ph type="body" sz="quarter" idx="29"/>
          </p:nvPr>
        </p:nvSpPr>
        <p:spPr>
          <a:xfrm>
            <a:off x="2854343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3" name="17.01.18"/>
          <p:cNvSpPr txBox="1">
            <a:spLocks noGrp="1"/>
          </p:cNvSpPr>
          <p:nvPr>
            <p:ph type="body" sz="quarter" idx="30"/>
          </p:nvPr>
        </p:nvSpPr>
        <p:spPr>
          <a:xfrm>
            <a:off x="82266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4" name="23.02.18"/>
          <p:cNvSpPr txBox="1">
            <a:spLocks noGrp="1"/>
          </p:cNvSpPr>
          <p:nvPr>
            <p:ph type="body" sz="quarter" idx="31"/>
          </p:nvPr>
        </p:nvSpPr>
        <p:spPr>
          <a:xfrm>
            <a:off x="2854343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5" name="Architectural progress"/>
          <p:cNvSpPr txBox="1">
            <a:spLocks noGrp="1"/>
          </p:cNvSpPr>
          <p:nvPr>
            <p:ph type="body" sz="quarter" idx="32"/>
          </p:nvPr>
        </p:nvSpPr>
        <p:spPr>
          <a:xfrm>
            <a:off x="4903420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6" name="Hiring of new recruits"/>
          <p:cNvSpPr txBox="1">
            <a:spLocks noGrp="1"/>
          </p:cNvSpPr>
          <p:nvPr>
            <p:ph type="body" sz="quarter" idx="33"/>
          </p:nvPr>
        </p:nvSpPr>
        <p:spPr>
          <a:xfrm>
            <a:off x="6976309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7" name="17.01.18"/>
          <p:cNvSpPr txBox="1">
            <a:spLocks noGrp="1"/>
          </p:cNvSpPr>
          <p:nvPr>
            <p:ph type="body" sz="quarter" idx="34"/>
          </p:nvPr>
        </p:nvSpPr>
        <p:spPr>
          <a:xfrm>
            <a:off x="4903420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8" name="23.02.18"/>
          <p:cNvSpPr txBox="1">
            <a:spLocks noGrp="1"/>
          </p:cNvSpPr>
          <p:nvPr>
            <p:ph type="body" sz="quarter" idx="35"/>
          </p:nvPr>
        </p:nvSpPr>
        <p:spPr>
          <a:xfrm>
            <a:off x="6976309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6"/>
          </p:nvPr>
        </p:nvSpPr>
        <p:spPr>
          <a:xfrm>
            <a:off x="824996" y="3003739"/>
            <a:ext cx="1731866" cy="161280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0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7"/>
          </p:nvPr>
        </p:nvSpPr>
        <p:spPr>
          <a:xfrm>
            <a:off x="2860203" y="3003739"/>
            <a:ext cx="1731867" cy="15619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1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8"/>
          </p:nvPr>
        </p:nvSpPr>
        <p:spPr>
          <a:xfrm>
            <a:off x="4895410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9"/>
          </p:nvPr>
        </p:nvSpPr>
        <p:spPr>
          <a:xfrm>
            <a:off x="6983298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0184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EN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" name="Circle"/>
          <p:cNvSpPr>
            <a:spLocks noGrp="1"/>
          </p:cNvSpPr>
          <p:nvPr>
            <p:ph type="body" sz="quarter" idx="21"/>
          </p:nvPr>
        </p:nvSpPr>
        <p:spPr>
          <a:xfrm>
            <a:off x="5280238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4" name="Line"/>
          <p:cNvSpPr>
            <a:spLocks noGrp="1"/>
          </p:cNvSpPr>
          <p:nvPr>
            <p:ph type="body" sz="quarter" idx="22"/>
          </p:nvPr>
        </p:nvSpPr>
        <p:spPr>
          <a:xfrm>
            <a:off x="-1600" y="2793546"/>
            <a:ext cx="5188619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5" name="Circle"/>
          <p:cNvSpPr>
            <a:spLocks noGrp="1"/>
          </p:cNvSpPr>
          <p:nvPr>
            <p:ph type="body" sz="quarter" idx="23"/>
          </p:nvPr>
        </p:nvSpPr>
        <p:spPr>
          <a:xfrm>
            <a:off x="28228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6" name="Circle"/>
          <p:cNvSpPr>
            <a:spLocks noGrp="1"/>
          </p:cNvSpPr>
          <p:nvPr>
            <p:ph type="body" sz="quarter" idx="24"/>
          </p:nvPr>
        </p:nvSpPr>
        <p:spPr>
          <a:xfrm>
            <a:off x="8035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7" name="Architectural progress"/>
          <p:cNvSpPr txBox="1">
            <a:spLocks noGrp="1"/>
          </p:cNvSpPr>
          <p:nvPr>
            <p:ph type="body" sz="quarter" idx="25"/>
          </p:nvPr>
        </p:nvSpPr>
        <p:spPr>
          <a:xfrm>
            <a:off x="810904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8" name="Hiring of new recruits"/>
          <p:cNvSpPr txBox="1">
            <a:spLocks noGrp="1"/>
          </p:cNvSpPr>
          <p:nvPr>
            <p:ph type="body" sz="quarter" idx="26"/>
          </p:nvPr>
        </p:nvSpPr>
        <p:spPr>
          <a:xfrm>
            <a:off x="2842584" y="2211262"/>
            <a:ext cx="1428751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9" name="17.01.18"/>
          <p:cNvSpPr txBox="1">
            <a:spLocks noGrp="1"/>
          </p:cNvSpPr>
          <p:nvPr>
            <p:ph type="body" sz="quarter" idx="27"/>
          </p:nvPr>
        </p:nvSpPr>
        <p:spPr>
          <a:xfrm>
            <a:off x="81090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0" name="23.02.18"/>
          <p:cNvSpPr txBox="1">
            <a:spLocks noGrp="1"/>
          </p:cNvSpPr>
          <p:nvPr>
            <p:ph type="body" sz="quarter" idx="28"/>
          </p:nvPr>
        </p:nvSpPr>
        <p:spPr>
          <a:xfrm>
            <a:off x="284258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1" name="Horizontal Timeline Start"/>
          <p:cNvSpPr txBox="1">
            <a:spLocks noGrp="1"/>
          </p:cNvSpPr>
          <p:nvPr>
            <p:ph type="body" sz="quarter" idx="29"/>
          </p:nvPr>
        </p:nvSpPr>
        <p:spPr>
          <a:xfrm>
            <a:off x="6693254" y="1390531"/>
            <a:ext cx="2125472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2" name="Rectangle"/>
          <p:cNvSpPr>
            <a:spLocks noGrp="1"/>
          </p:cNvSpPr>
          <p:nvPr>
            <p:ph type="body" sz="quarter" idx="30"/>
          </p:nvPr>
        </p:nvSpPr>
        <p:spPr>
          <a:xfrm>
            <a:off x="6717066" y="1238033"/>
            <a:ext cx="714377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4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1"/>
          </p:nvPr>
        </p:nvSpPr>
        <p:spPr>
          <a:xfrm>
            <a:off x="6726262" y="3283382"/>
            <a:ext cx="2025421" cy="69501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803345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5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2824118" y="3003739"/>
            <a:ext cx="1731867" cy="16094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019390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Image"/>
          <p:cNvSpPr>
            <a:spLocks noGrp="1"/>
          </p:cNvSpPr>
          <p:nvPr>
            <p:ph type="pic" idx="21"/>
          </p:nvPr>
        </p:nvSpPr>
        <p:spPr>
          <a:xfrm>
            <a:off x="2610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alphaModFix amt="95000"/>
          </a:blip>
          <a:srcRect l="31580" t="6100" r="31579" b="10925"/>
          <a:stretch>
            <a:fillRect/>
          </a:stretch>
        </p:blipFill>
        <p:spPr>
          <a:xfrm>
            <a:off x="-1462" y="-1087"/>
            <a:ext cx="2286002" cy="2574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Image"/>
          <p:cNvSpPr>
            <a:spLocks noGrp="1"/>
          </p:cNvSpPr>
          <p:nvPr>
            <p:ph type="pic" idx="22"/>
          </p:nvPr>
        </p:nvSpPr>
        <p:spPr>
          <a:xfrm>
            <a:off x="4898520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6" name="Image"/>
          <p:cNvSpPr>
            <a:spLocks noGrp="1"/>
          </p:cNvSpPr>
          <p:nvPr>
            <p:ph type="pic" idx="23"/>
          </p:nvPr>
        </p:nvSpPr>
        <p:spPr>
          <a:xfrm>
            <a:off x="326521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84597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1pPr>
            <a:lvl2pPr marL="120509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2pPr>
            <a:lvl3pPr marL="2044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3pPr>
            <a:lvl4pPr marL="288641" indent="-117191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4pPr>
            <a:lvl5pPr marL="3568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Rectangle"/>
          <p:cNvSpPr>
            <a:spLocks noGrp="1"/>
          </p:cNvSpPr>
          <p:nvPr>
            <p:ph type="body" sz="quarter" idx="24"/>
          </p:nvPr>
        </p:nvSpPr>
        <p:spPr>
          <a:xfrm>
            <a:off x="2505054" y="232216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59" name="Gallery Card Headline"/>
          <p:cNvSpPr txBox="1">
            <a:spLocks noGrp="1"/>
          </p:cNvSpPr>
          <p:nvPr>
            <p:ph type="body" sz="quarter" idx="25"/>
          </p:nvPr>
        </p:nvSpPr>
        <p:spPr>
          <a:xfrm>
            <a:off x="2495531" y="313367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0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1" name="Rectangle"/>
          <p:cNvSpPr>
            <a:spLocks noGrp="1"/>
          </p:cNvSpPr>
          <p:nvPr>
            <p:ph type="body" sz="quarter" idx="27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2" name="Gallery Card Headline"/>
          <p:cNvSpPr txBox="1">
            <a:spLocks noGrp="1"/>
          </p:cNvSpPr>
          <p:nvPr>
            <p:ph type="body" sz="quarter" idx="28"/>
          </p:nvPr>
        </p:nvSpPr>
        <p:spPr>
          <a:xfrm>
            <a:off x="208069" y="2887341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3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769135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4" name="Rectangle"/>
          <p:cNvSpPr>
            <a:spLocks noGrp="1"/>
          </p:cNvSpPr>
          <p:nvPr>
            <p:ph type="body" sz="quarter" idx="30"/>
          </p:nvPr>
        </p:nvSpPr>
        <p:spPr>
          <a:xfrm>
            <a:off x="4789594" y="2809525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5" name="Gallery Card Headline"/>
          <p:cNvSpPr txBox="1">
            <a:spLocks noGrp="1"/>
          </p:cNvSpPr>
          <p:nvPr>
            <p:ph type="body" sz="quarter" idx="31"/>
          </p:nvPr>
        </p:nvSpPr>
        <p:spPr>
          <a:xfrm>
            <a:off x="4780069" y="288734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6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056722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7" name="Rectangle"/>
          <p:cNvSpPr>
            <a:spLocks noGrp="1"/>
          </p:cNvSpPr>
          <p:nvPr>
            <p:ph type="body" sz="quarter" idx="33"/>
          </p:nvPr>
        </p:nvSpPr>
        <p:spPr>
          <a:xfrm>
            <a:off x="7077182" y="232216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8" name="Read more"/>
          <p:cNvSpPr txBox="1">
            <a:spLocks noGrp="1"/>
          </p:cNvSpPr>
          <p:nvPr>
            <p:ph type="body" sz="quarter" idx="34"/>
          </p:nvPr>
        </p:nvSpPr>
        <p:spPr>
          <a:xfrm>
            <a:off x="7056722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9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7062894" y="31003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0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2502006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1" name="Read more"/>
          <p:cNvSpPr txBox="1">
            <a:spLocks noGrp="1"/>
          </p:cNvSpPr>
          <p:nvPr>
            <p:ph type="body" sz="quarter" idx="37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2" name="Read more"/>
          <p:cNvSpPr txBox="1">
            <a:spLocks noGrp="1"/>
          </p:cNvSpPr>
          <p:nvPr>
            <p:ph type="body" sz="quarter" idx="38"/>
          </p:nvPr>
        </p:nvSpPr>
        <p:spPr>
          <a:xfrm>
            <a:off x="47723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87259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mage"/>
          <p:cNvSpPr>
            <a:spLocks noGrp="1"/>
          </p:cNvSpPr>
          <p:nvPr>
            <p:ph type="pic" idx="21"/>
          </p:nvPr>
        </p:nvSpPr>
        <p:spPr>
          <a:xfrm>
            <a:off x="-1959606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1" name="Image"/>
          <p:cNvSpPr>
            <a:spLocks noGrp="1"/>
          </p:cNvSpPr>
          <p:nvPr>
            <p:ph type="pic" idx="22"/>
          </p:nvPr>
        </p:nvSpPr>
        <p:spPr>
          <a:xfrm>
            <a:off x="2612394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2" name="Image"/>
          <p:cNvSpPr>
            <a:spLocks noGrp="1"/>
          </p:cNvSpPr>
          <p:nvPr>
            <p:ph type="pic" idx="23"/>
          </p:nvPr>
        </p:nvSpPr>
        <p:spPr>
          <a:xfrm>
            <a:off x="326394" y="1022908"/>
            <a:ext cx="6205213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3" name="Image"/>
          <p:cNvSpPr>
            <a:spLocks noGrp="1"/>
          </p:cNvSpPr>
          <p:nvPr>
            <p:ph type="pic" idx="24"/>
          </p:nvPr>
        </p:nvSpPr>
        <p:spPr>
          <a:xfrm>
            <a:off x="4898394" y="1022908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4" name="Image"/>
          <p:cNvSpPr>
            <a:spLocks noGrp="1"/>
          </p:cNvSpPr>
          <p:nvPr>
            <p:ph type="pic" idx="25"/>
          </p:nvPr>
        </p:nvSpPr>
        <p:spPr>
          <a:xfrm>
            <a:off x="-1959606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5" name="Image"/>
          <p:cNvSpPr>
            <a:spLocks noGrp="1"/>
          </p:cNvSpPr>
          <p:nvPr>
            <p:ph type="pic" idx="26"/>
          </p:nvPr>
        </p:nvSpPr>
        <p:spPr>
          <a:xfrm>
            <a:off x="2612394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0145" y="364552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1pPr>
            <a:lvl2pPr marL="139049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2pPr>
            <a:lvl3pPr marL="222987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3pPr>
            <a:lvl4pPr marL="306671" indent="-135221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4pPr>
            <a:lvl5pPr marL="375387" indent="-139048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Rectangle"/>
          <p:cNvSpPr>
            <a:spLocks noGrp="1"/>
          </p:cNvSpPr>
          <p:nvPr>
            <p:ph type="body" sz="quarter" idx="27"/>
          </p:nvPr>
        </p:nvSpPr>
        <p:spPr>
          <a:xfrm>
            <a:off x="2533958" y="294470"/>
            <a:ext cx="677864" cy="23610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8" name="Rectangle"/>
          <p:cNvSpPr>
            <a:spLocks noGrp="1"/>
          </p:cNvSpPr>
          <p:nvPr>
            <p:ph type="body" sz="quarter" idx="28"/>
          </p:nvPr>
        </p:nvSpPr>
        <p:spPr>
          <a:xfrm>
            <a:off x="7074196" y="294470"/>
            <a:ext cx="677864" cy="23610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9" name="Rectangle"/>
          <p:cNvSpPr>
            <a:spLocks noGrp="1"/>
          </p:cNvSpPr>
          <p:nvPr>
            <p:ph type="body" sz="quarter" idx="29"/>
          </p:nvPr>
        </p:nvSpPr>
        <p:spPr>
          <a:xfrm>
            <a:off x="219250" y="2014556"/>
            <a:ext cx="677864" cy="23609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0" name="Rectangle"/>
          <p:cNvSpPr>
            <a:spLocks noGrp="1"/>
          </p:cNvSpPr>
          <p:nvPr>
            <p:ph type="body" sz="quarter" idx="30"/>
          </p:nvPr>
        </p:nvSpPr>
        <p:spPr>
          <a:xfrm>
            <a:off x="4801042" y="2014556"/>
            <a:ext cx="677864" cy="23609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1" name="Rectangle"/>
          <p:cNvSpPr>
            <a:spLocks noGrp="1"/>
          </p:cNvSpPr>
          <p:nvPr>
            <p:ph type="body" sz="quarter" idx="31"/>
          </p:nvPr>
        </p:nvSpPr>
        <p:spPr>
          <a:xfrm>
            <a:off x="2533958" y="3724146"/>
            <a:ext cx="677864" cy="23609"/>
          </a:xfrm>
          <a:prstGeom prst="rect">
            <a:avLst/>
          </a:prstGeom>
          <a:solidFill>
            <a:srgbClr val="FEAF02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2" name="Rectangle"/>
          <p:cNvSpPr>
            <a:spLocks noGrp="1"/>
          </p:cNvSpPr>
          <p:nvPr>
            <p:ph type="body" sz="quarter" idx="32"/>
          </p:nvPr>
        </p:nvSpPr>
        <p:spPr>
          <a:xfrm>
            <a:off x="7074196" y="3724146"/>
            <a:ext cx="677864" cy="23609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3"/>
          </p:nvPr>
        </p:nvSpPr>
        <p:spPr>
          <a:xfrm>
            <a:off x="2541513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4" name="Gallery Card Headline"/>
          <p:cNvSpPr txBox="1">
            <a:spLocks noGrp="1"/>
          </p:cNvSpPr>
          <p:nvPr>
            <p:ph type="body" sz="quarter" idx="34"/>
          </p:nvPr>
        </p:nvSpPr>
        <p:spPr>
          <a:xfrm>
            <a:off x="7048241" y="364552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5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5"/>
          </p:nvPr>
        </p:nvSpPr>
        <p:spPr>
          <a:xfrm>
            <a:off x="7079608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6" name="Gallery Card Headline"/>
          <p:cNvSpPr txBox="1">
            <a:spLocks noGrp="1"/>
          </p:cNvSpPr>
          <p:nvPr>
            <p:ph type="body" sz="quarter" idx="36"/>
          </p:nvPr>
        </p:nvSpPr>
        <p:spPr>
          <a:xfrm>
            <a:off x="2510145" y="383157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7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7"/>
          </p:nvPr>
        </p:nvSpPr>
        <p:spPr>
          <a:xfrm>
            <a:off x="2541513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8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48241" y="383157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9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9"/>
          </p:nvPr>
        </p:nvSpPr>
        <p:spPr>
          <a:xfrm>
            <a:off x="7079608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0" name="Gallery Card Headline"/>
          <p:cNvSpPr txBox="1">
            <a:spLocks noGrp="1"/>
          </p:cNvSpPr>
          <p:nvPr>
            <p:ph type="body" sz="quarter" idx="40"/>
          </p:nvPr>
        </p:nvSpPr>
        <p:spPr>
          <a:xfrm>
            <a:off x="186178" y="209806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1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1"/>
          </p:nvPr>
        </p:nvSpPr>
        <p:spPr>
          <a:xfrm>
            <a:off x="186179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2" name="Gallery Card Headline"/>
          <p:cNvSpPr txBox="1">
            <a:spLocks noGrp="1"/>
          </p:cNvSpPr>
          <p:nvPr>
            <p:ph type="body" sz="quarter" idx="42"/>
          </p:nvPr>
        </p:nvSpPr>
        <p:spPr>
          <a:xfrm>
            <a:off x="4773167" y="209806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3"/>
          </p:nvPr>
        </p:nvSpPr>
        <p:spPr>
          <a:xfrm>
            <a:off x="4804536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164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Gallery car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Image"/>
          <p:cNvSpPr>
            <a:spLocks noGrp="1"/>
          </p:cNvSpPr>
          <p:nvPr>
            <p:ph type="pic" idx="21"/>
          </p:nvPr>
        </p:nvSpPr>
        <p:spPr>
          <a:xfrm>
            <a:off x="324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2" name="Image"/>
          <p:cNvSpPr>
            <a:spLocks noGrp="1"/>
          </p:cNvSpPr>
          <p:nvPr>
            <p:ph type="pic" idx="22"/>
          </p:nvPr>
        </p:nvSpPr>
        <p:spPr>
          <a:xfrm>
            <a:off x="-1961068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Rectangle"/>
          <p:cNvSpPr>
            <a:spLocks noGrp="1"/>
          </p:cNvSpPr>
          <p:nvPr>
            <p:ph type="body" sz="quarter" idx="23"/>
          </p:nvPr>
        </p:nvSpPr>
        <p:spPr>
          <a:xfrm>
            <a:off x="2503594" y="2809525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5" name="Image"/>
          <p:cNvSpPr>
            <a:spLocks noGrp="1"/>
          </p:cNvSpPr>
          <p:nvPr>
            <p:ph type="pic" idx="24"/>
          </p:nvPr>
        </p:nvSpPr>
        <p:spPr>
          <a:xfrm>
            <a:off x="2614108" y="-19195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6" name="Rectangle"/>
          <p:cNvSpPr>
            <a:spLocks noGrp="1"/>
          </p:cNvSpPr>
          <p:nvPr>
            <p:ph type="body" sz="quarter" idx="25"/>
          </p:nvPr>
        </p:nvSpPr>
        <p:spPr>
          <a:xfrm>
            <a:off x="4792768" y="2812704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7" name="Image"/>
          <p:cNvSpPr>
            <a:spLocks noGrp="1"/>
          </p:cNvSpPr>
          <p:nvPr>
            <p:ph type="pic" idx="26"/>
          </p:nvPr>
        </p:nvSpPr>
        <p:spPr>
          <a:xfrm>
            <a:off x="4898394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8" name="Rectangle"/>
          <p:cNvSpPr>
            <a:spLocks noGrp="1"/>
          </p:cNvSpPr>
          <p:nvPr>
            <p:ph type="body" sz="quarter" idx="27"/>
          </p:nvPr>
        </p:nvSpPr>
        <p:spPr>
          <a:xfrm>
            <a:off x="7075594" y="2809525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9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0" name="Gallery Card Headline"/>
          <p:cNvSpPr txBox="1">
            <a:spLocks noGrp="1"/>
          </p:cNvSpPr>
          <p:nvPr>
            <p:ph type="body" sz="quarter" idx="29"/>
          </p:nvPr>
        </p:nvSpPr>
        <p:spPr>
          <a:xfrm>
            <a:off x="208069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1" name="Read more"/>
          <p:cNvSpPr txBox="1">
            <a:spLocks noGrp="1"/>
          </p:cNvSpPr>
          <p:nvPr>
            <p:ph type="body" sz="quarter" idx="30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2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2478373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3" name="Gallery Card Headline"/>
          <p:cNvSpPr txBox="1">
            <a:spLocks noGrp="1"/>
          </p:cNvSpPr>
          <p:nvPr>
            <p:ph type="body" sz="quarter" idx="32"/>
          </p:nvPr>
        </p:nvSpPr>
        <p:spPr>
          <a:xfrm>
            <a:off x="2489306" y="2949310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4" name="Read more"/>
          <p:cNvSpPr txBox="1">
            <a:spLocks noGrp="1"/>
          </p:cNvSpPr>
          <p:nvPr>
            <p:ph type="body" sz="quarter" idx="33"/>
          </p:nvPr>
        </p:nvSpPr>
        <p:spPr>
          <a:xfrm>
            <a:off x="2451258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5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4767547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6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4778482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7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4740433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8" name="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7056724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9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67658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0" name="Read more"/>
          <p:cNvSpPr txBox="1">
            <a:spLocks noGrp="1"/>
          </p:cNvSpPr>
          <p:nvPr>
            <p:ph type="body" sz="quarter" idx="39"/>
          </p:nvPr>
        </p:nvSpPr>
        <p:spPr>
          <a:xfrm>
            <a:off x="70296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0047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99" Type="http://schemas.openxmlformats.org/officeDocument/2006/relationships/slideLayout" Target="../slideLayouts/slideLayout336.xml"/><Relationship Id="rId21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100.xml"/><Relationship Id="rId159" Type="http://schemas.openxmlformats.org/officeDocument/2006/relationships/slideLayout" Target="../slideLayouts/slideLayout196.xml"/><Relationship Id="rId324" Type="http://schemas.openxmlformats.org/officeDocument/2006/relationships/slideLayout" Target="../slideLayouts/slideLayout361.xml"/><Relationship Id="rId170" Type="http://schemas.openxmlformats.org/officeDocument/2006/relationships/slideLayout" Target="../slideLayouts/slideLayout207.xml"/><Relationship Id="rId226" Type="http://schemas.openxmlformats.org/officeDocument/2006/relationships/slideLayout" Target="../slideLayouts/slideLayout263.xml"/><Relationship Id="rId268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111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181" Type="http://schemas.openxmlformats.org/officeDocument/2006/relationships/slideLayout" Target="../slideLayouts/slideLayout218.xml"/><Relationship Id="rId237" Type="http://schemas.openxmlformats.org/officeDocument/2006/relationships/slideLayout" Target="../slideLayouts/slideLayout274.xml"/><Relationship Id="rId279" Type="http://schemas.openxmlformats.org/officeDocument/2006/relationships/slideLayout" Target="../slideLayouts/slideLayout316.xml"/><Relationship Id="rId43" Type="http://schemas.openxmlformats.org/officeDocument/2006/relationships/slideLayout" Target="../slideLayouts/slideLayout80.xml"/><Relationship Id="rId139" Type="http://schemas.openxmlformats.org/officeDocument/2006/relationships/slideLayout" Target="../slideLayouts/slideLayout176.xml"/><Relationship Id="rId290" Type="http://schemas.openxmlformats.org/officeDocument/2006/relationships/slideLayout" Target="../slideLayouts/slideLayout327.xml"/><Relationship Id="rId304" Type="http://schemas.openxmlformats.org/officeDocument/2006/relationships/slideLayout" Target="../slideLayouts/slideLayout341.xml"/><Relationship Id="rId85" Type="http://schemas.openxmlformats.org/officeDocument/2006/relationships/slideLayout" Target="../slideLayouts/slideLayout122.xml"/><Relationship Id="rId150" Type="http://schemas.openxmlformats.org/officeDocument/2006/relationships/slideLayout" Target="../slideLayouts/slideLayout187.xml"/><Relationship Id="rId192" Type="http://schemas.openxmlformats.org/officeDocument/2006/relationships/slideLayout" Target="../slideLayouts/slideLayout229.xml"/><Relationship Id="rId206" Type="http://schemas.openxmlformats.org/officeDocument/2006/relationships/slideLayout" Target="../slideLayouts/slideLayout243.xml"/><Relationship Id="rId248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49.xml"/><Relationship Id="rId108" Type="http://schemas.openxmlformats.org/officeDocument/2006/relationships/slideLayout" Target="../slideLayouts/slideLayout145.xml"/><Relationship Id="rId315" Type="http://schemas.openxmlformats.org/officeDocument/2006/relationships/slideLayout" Target="../slideLayouts/slideLayout352.xml"/><Relationship Id="rId54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133.xml"/><Relationship Id="rId161" Type="http://schemas.openxmlformats.org/officeDocument/2006/relationships/slideLayout" Target="../slideLayouts/slideLayout198.xml"/><Relationship Id="rId217" Type="http://schemas.openxmlformats.org/officeDocument/2006/relationships/slideLayout" Target="../slideLayouts/slideLayout254.xml"/><Relationship Id="rId259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60.xml"/><Relationship Id="rId119" Type="http://schemas.openxmlformats.org/officeDocument/2006/relationships/slideLayout" Target="../slideLayouts/slideLayout156.xml"/><Relationship Id="rId270" Type="http://schemas.openxmlformats.org/officeDocument/2006/relationships/slideLayout" Target="../slideLayouts/slideLayout307.xml"/><Relationship Id="rId326" Type="http://schemas.openxmlformats.org/officeDocument/2006/relationships/slideLayout" Target="../slideLayouts/slideLayout363.xml"/><Relationship Id="rId65" Type="http://schemas.openxmlformats.org/officeDocument/2006/relationships/slideLayout" Target="../slideLayouts/slideLayout102.xml"/><Relationship Id="rId130" Type="http://schemas.openxmlformats.org/officeDocument/2006/relationships/slideLayout" Target="../slideLayouts/slideLayout167.xml"/><Relationship Id="rId172" Type="http://schemas.openxmlformats.org/officeDocument/2006/relationships/slideLayout" Target="../slideLayouts/slideLayout209.xml"/><Relationship Id="rId228" Type="http://schemas.openxmlformats.org/officeDocument/2006/relationships/slideLayout" Target="../slideLayouts/slideLayout265.xml"/><Relationship Id="rId28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113.xml"/><Relationship Id="rId14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44.xml"/><Relationship Id="rId183" Type="http://schemas.openxmlformats.org/officeDocument/2006/relationships/slideLayout" Target="../slideLayouts/slideLayout220.xml"/><Relationship Id="rId239" Type="http://schemas.openxmlformats.org/officeDocument/2006/relationships/slideLayout" Target="../slideLayouts/slideLayout276.xml"/><Relationship Id="rId250" Type="http://schemas.openxmlformats.org/officeDocument/2006/relationships/slideLayout" Target="../slideLayouts/slideLayout287.xml"/><Relationship Id="rId271" Type="http://schemas.openxmlformats.org/officeDocument/2006/relationships/slideLayout" Target="../slideLayouts/slideLayout308.xml"/><Relationship Id="rId292" Type="http://schemas.openxmlformats.org/officeDocument/2006/relationships/slideLayout" Target="../slideLayouts/slideLayout329.xml"/><Relationship Id="rId306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31" Type="http://schemas.openxmlformats.org/officeDocument/2006/relationships/slideLayout" Target="../slideLayouts/slideLayout168.xml"/><Relationship Id="rId327" Type="http://schemas.openxmlformats.org/officeDocument/2006/relationships/slideLayout" Target="../slideLayouts/slideLayout364.xml"/><Relationship Id="rId152" Type="http://schemas.openxmlformats.org/officeDocument/2006/relationships/slideLayout" Target="../slideLayouts/slideLayout189.xml"/><Relationship Id="rId173" Type="http://schemas.openxmlformats.org/officeDocument/2006/relationships/slideLayout" Target="../slideLayouts/slideLayout210.xml"/><Relationship Id="rId194" Type="http://schemas.openxmlformats.org/officeDocument/2006/relationships/slideLayout" Target="../slideLayouts/slideLayout231.xml"/><Relationship Id="rId208" Type="http://schemas.openxmlformats.org/officeDocument/2006/relationships/slideLayout" Target="../slideLayouts/slideLayout245.xml"/><Relationship Id="rId229" Type="http://schemas.openxmlformats.org/officeDocument/2006/relationships/slideLayout" Target="../slideLayouts/slideLayout266.xml"/><Relationship Id="rId240" Type="http://schemas.openxmlformats.org/officeDocument/2006/relationships/slideLayout" Target="../slideLayouts/slideLayout277.xml"/><Relationship Id="rId261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282" Type="http://schemas.openxmlformats.org/officeDocument/2006/relationships/slideLayout" Target="../slideLayouts/slideLayout319.xml"/><Relationship Id="rId31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45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142" Type="http://schemas.openxmlformats.org/officeDocument/2006/relationships/slideLayout" Target="../slideLayouts/slideLayout179.xml"/><Relationship Id="rId163" Type="http://schemas.openxmlformats.org/officeDocument/2006/relationships/slideLayout" Target="../slideLayouts/slideLayout200.xml"/><Relationship Id="rId184" Type="http://schemas.openxmlformats.org/officeDocument/2006/relationships/slideLayout" Target="../slideLayouts/slideLayout221.xml"/><Relationship Id="rId219" Type="http://schemas.openxmlformats.org/officeDocument/2006/relationships/slideLayout" Target="../slideLayouts/slideLayout256.xml"/><Relationship Id="rId230" Type="http://schemas.openxmlformats.org/officeDocument/2006/relationships/slideLayout" Target="../slideLayouts/slideLayout267.xml"/><Relationship Id="rId251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272" Type="http://schemas.openxmlformats.org/officeDocument/2006/relationships/slideLayout" Target="../slideLayouts/slideLayout309.xml"/><Relationship Id="rId293" Type="http://schemas.openxmlformats.org/officeDocument/2006/relationships/slideLayout" Target="../slideLayouts/slideLayout330.xml"/><Relationship Id="rId307" Type="http://schemas.openxmlformats.org/officeDocument/2006/relationships/slideLayout" Target="../slideLayouts/slideLayout344.xml"/><Relationship Id="rId328" Type="http://schemas.openxmlformats.org/officeDocument/2006/relationships/slideLayout" Target="../slideLayouts/slideLayout365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3" Type="http://schemas.openxmlformats.org/officeDocument/2006/relationships/slideLayout" Target="../slideLayouts/slideLayout190.xml"/><Relationship Id="rId174" Type="http://schemas.openxmlformats.org/officeDocument/2006/relationships/slideLayout" Target="../slideLayouts/slideLayout211.xml"/><Relationship Id="rId195" Type="http://schemas.openxmlformats.org/officeDocument/2006/relationships/slideLayout" Target="../slideLayouts/slideLayout232.xml"/><Relationship Id="rId209" Type="http://schemas.openxmlformats.org/officeDocument/2006/relationships/slideLayout" Target="../slideLayouts/slideLayout246.xml"/><Relationship Id="rId220" Type="http://schemas.openxmlformats.org/officeDocument/2006/relationships/slideLayout" Target="../slideLayouts/slideLayout257.xml"/><Relationship Id="rId241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262" Type="http://schemas.openxmlformats.org/officeDocument/2006/relationships/slideLayout" Target="../slideLayouts/slideLayout299.xml"/><Relationship Id="rId283" Type="http://schemas.openxmlformats.org/officeDocument/2006/relationships/slideLayout" Target="../slideLayouts/slideLayout320.xml"/><Relationship Id="rId318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115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43" Type="http://schemas.openxmlformats.org/officeDocument/2006/relationships/slideLayout" Target="../slideLayouts/slideLayout180.xml"/><Relationship Id="rId164" Type="http://schemas.openxmlformats.org/officeDocument/2006/relationships/slideLayout" Target="../slideLayouts/slideLayout201.xml"/><Relationship Id="rId185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46.xml"/><Relationship Id="rId210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63.xml"/><Relationship Id="rId231" Type="http://schemas.openxmlformats.org/officeDocument/2006/relationships/slideLayout" Target="../slideLayouts/slideLayout268.xml"/><Relationship Id="rId252" Type="http://schemas.openxmlformats.org/officeDocument/2006/relationships/slideLayout" Target="../slideLayouts/slideLayout289.xml"/><Relationship Id="rId273" Type="http://schemas.openxmlformats.org/officeDocument/2006/relationships/slideLayout" Target="../slideLayouts/slideLayout310.xml"/><Relationship Id="rId294" Type="http://schemas.openxmlformats.org/officeDocument/2006/relationships/slideLayout" Target="../slideLayouts/slideLayout331.xml"/><Relationship Id="rId308" Type="http://schemas.openxmlformats.org/officeDocument/2006/relationships/slideLayout" Target="../slideLayouts/slideLayout345.xml"/><Relationship Id="rId329" Type="http://schemas.openxmlformats.org/officeDocument/2006/relationships/slideLayout" Target="../slideLayouts/slideLayout366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54" Type="http://schemas.openxmlformats.org/officeDocument/2006/relationships/slideLayout" Target="../slideLayouts/slideLayout191.xml"/><Relationship Id="rId175" Type="http://schemas.openxmlformats.org/officeDocument/2006/relationships/slideLayout" Target="../slideLayouts/slideLayout212.xml"/><Relationship Id="rId196" Type="http://schemas.openxmlformats.org/officeDocument/2006/relationships/slideLayout" Target="../slideLayouts/slideLayout233.xml"/><Relationship Id="rId200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53.xml"/><Relationship Id="rId221" Type="http://schemas.openxmlformats.org/officeDocument/2006/relationships/slideLayout" Target="../slideLayouts/slideLayout258.xml"/><Relationship Id="rId242" Type="http://schemas.openxmlformats.org/officeDocument/2006/relationships/slideLayout" Target="../slideLayouts/slideLayout279.xml"/><Relationship Id="rId263" Type="http://schemas.openxmlformats.org/officeDocument/2006/relationships/slideLayout" Target="../slideLayouts/slideLayout300.xml"/><Relationship Id="rId284" Type="http://schemas.openxmlformats.org/officeDocument/2006/relationships/slideLayout" Target="../slideLayouts/slideLayout321.xml"/><Relationship Id="rId319" Type="http://schemas.openxmlformats.org/officeDocument/2006/relationships/slideLayout" Target="../slideLayouts/slideLayout356.xml"/><Relationship Id="rId37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44" Type="http://schemas.openxmlformats.org/officeDocument/2006/relationships/slideLayout" Target="../slideLayouts/slideLayout181.xml"/><Relationship Id="rId330" Type="http://schemas.openxmlformats.org/officeDocument/2006/relationships/slideLayout" Target="../slideLayouts/slideLayout367.xml"/><Relationship Id="rId90" Type="http://schemas.openxmlformats.org/officeDocument/2006/relationships/slideLayout" Target="../slideLayouts/slideLayout127.xml"/><Relationship Id="rId165" Type="http://schemas.openxmlformats.org/officeDocument/2006/relationships/slideLayout" Target="../slideLayouts/slideLayout202.xml"/><Relationship Id="rId186" Type="http://schemas.openxmlformats.org/officeDocument/2006/relationships/slideLayout" Target="../slideLayouts/slideLayout223.xml"/><Relationship Id="rId211" Type="http://schemas.openxmlformats.org/officeDocument/2006/relationships/slideLayout" Target="../slideLayouts/slideLayout248.xml"/><Relationship Id="rId232" Type="http://schemas.openxmlformats.org/officeDocument/2006/relationships/slideLayout" Target="../slideLayouts/slideLayout269.xml"/><Relationship Id="rId253" Type="http://schemas.openxmlformats.org/officeDocument/2006/relationships/slideLayout" Target="../slideLayouts/slideLayout290.xml"/><Relationship Id="rId274" Type="http://schemas.openxmlformats.org/officeDocument/2006/relationships/slideLayout" Target="../slideLayouts/slideLayout311.xml"/><Relationship Id="rId295" Type="http://schemas.openxmlformats.org/officeDocument/2006/relationships/slideLayout" Target="../slideLayouts/slideLayout332.xml"/><Relationship Id="rId309" Type="http://schemas.openxmlformats.org/officeDocument/2006/relationships/slideLayout" Target="../slideLayouts/slideLayout346.xml"/><Relationship Id="rId27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34" Type="http://schemas.openxmlformats.org/officeDocument/2006/relationships/slideLayout" Target="../slideLayouts/slideLayout171.xml"/><Relationship Id="rId320" Type="http://schemas.openxmlformats.org/officeDocument/2006/relationships/slideLayout" Target="../slideLayouts/slideLayout357.xml"/><Relationship Id="rId80" Type="http://schemas.openxmlformats.org/officeDocument/2006/relationships/slideLayout" Target="../slideLayouts/slideLayout117.xml"/><Relationship Id="rId155" Type="http://schemas.openxmlformats.org/officeDocument/2006/relationships/slideLayout" Target="../slideLayouts/slideLayout192.xml"/><Relationship Id="rId176" Type="http://schemas.openxmlformats.org/officeDocument/2006/relationships/slideLayout" Target="../slideLayouts/slideLayout213.xml"/><Relationship Id="rId197" Type="http://schemas.openxmlformats.org/officeDocument/2006/relationships/slideLayout" Target="../slideLayouts/slideLayout234.xml"/><Relationship Id="rId201" Type="http://schemas.openxmlformats.org/officeDocument/2006/relationships/slideLayout" Target="../slideLayouts/slideLayout238.xml"/><Relationship Id="rId222" Type="http://schemas.openxmlformats.org/officeDocument/2006/relationships/slideLayout" Target="../slideLayouts/slideLayout259.xml"/><Relationship Id="rId243" Type="http://schemas.openxmlformats.org/officeDocument/2006/relationships/slideLayout" Target="../slideLayouts/slideLayout280.xml"/><Relationship Id="rId264" Type="http://schemas.openxmlformats.org/officeDocument/2006/relationships/slideLayout" Target="../slideLayouts/slideLayout301.xml"/><Relationship Id="rId285" Type="http://schemas.openxmlformats.org/officeDocument/2006/relationships/slideLayout" Target="../slideLayouts/slideLayout322.xml"/><Relationship Id="rId17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24" Type="http://schemas.openxmlformats.org/officeDocument/2006/relationships/slideLayout" Target="../slideLayouts/slideLayout161.xml"/><Relationship Id="rId310" Type="http://schemas.openxmlformats.org/officeDocument/2006/relationships/slideLayout" Target="../slideLayouts/slideLayout347.xml"/><Relationship Id="rId70" Type="http://schemas.openxmlformats.org/officeDocument/2006/relationships/slideLayout" Target="../slideLayouts/slideLayout107.xml"/><Relationship Id="rId91" Type="http://schemas.openxmlformats.org/officeDocument/2006/relationships/slideLayout" Target="../slideLayouts/slideLayout128.xml"/><Relationship Id="rId145" Type="http://schemas.openxmlformats.org/officeDocument/2006/relationships/slideLayout" Target="../slideLayouts/slideLayout182.xml"/><Relationship Id="rId166" Type="http://schemas.openxmlformats.org/officeDocument/2006/relationships/slideLayout" Target="../slideLayouts/slideLayout203.xml"/><Relationship Id="rId187" Type="http://schemas.openxmlformats.org/officeDocument/2006/relationships/slideLayout" Target="../slideLayouts/slideLayout224.xml"/><Relationship Id="rId331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8.xml"/><Relationship Id="rId212" Type="http://schemas.openxmlformats.org/officeDocument/2006/relationships/slideLayout" Target="../slideLayouts/slideLayout249.xml"/><Relationship Id="rId233" Type="http://schemas.openxmlformats.org/officeDocument/2006/relationships/slideLayout" Target="../slideLayouts/slideLayout270.xml"/><Relationship Id="rId254" Type="http://schemas.openxmlformats.org/officeDocument/2006/relationships/slideLayout" Target="../slideLayouts/slideLayout291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275" Type="http://schemas.openxmlformats.org/officeDocument/2006/relationships/slideLayout" Target="../slideLayouts/slideLayout312.xml"/><Relationship Id="rId296" Type="http://schemas.openxmlformats.org/officeDocument/2006/relationships/slideLayout" Target="../slideLayouts/slideLayout333.xml"/><Relationship Id="rId300" Type="http://schemas.openxmlformats.org/officeDocument/2006/relationships/slideLayout" Target="../slideLayouts/slideLayout337.xml"/><Relationship Id="rId60" Type="http://schemas.openxmlformats.org/officeDocument/2006/relationships/slideLayout" Target="../slideLayouts/slideLayout97.xml"/><Relationship Id="rId81" Type="http://schemas.openxmlformats.org/officeDocument/2006/relationships/slideLayout" Target="../slideLayouts/slideLayout118.xml"/><Relationship Id="rId135" Type="http://schemas.openxmlformats.org/officeDocument/2006/relationships/slideLayout" Target="../slideLayouts/slideLayout172.xml"/><Relationship Id="rId156" Type="http://schemas.openxmlformats.org/officeDocument/2006/relationships/slideLayout" Target="../slideLayouts/slideLayout193.xml"/><Relationship Id="rId177" Type="http://schemas.openxmlformats.org/officeDocument/2006/relationships/slideLayout" Target="../slideLayouts/slideLayout214.xml"/><Relationship Id="rId198" Type="http://schemas.openxmlformats.org/officeDocument/2006/relationships/slideLayout" Target="../slideLayouts/slideLayout235.xml"/><Relationship Id="rId321" Type="http://schemas.openxmlformats.org/officeDocument/2006/relationships/slideLayout" Target="../slideLayouts/slideLayout358.xml"/><Relationship Id="rId202" Type="http://schemas.openxmlformats.org/officeDocument/2006/relationships/slideLayout" Target="../slideLayouts/slideLayout239.xml"/><Relationship Id="rId223" Type="http://schemas.openxmlformats.org/officeDocument/2006/relationships/slideLayout" Target="../slideLayouts/slideLayout260.xml"/><Relationship Id="rId244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265" Type="http://schemas.openxmlformats.org/officeDocument/2006/relationships/slideLayout" Target="../slideLayouts/slideLayout302.xml"/><Relationship Id="rId286" Type="http://schemas.openxmlformats.org/officeDocument/2006/relationships/slideLayout" Target="../slideLayouts/slideLayout323.xml"/><Relationship Id="rId50" Type="http://schemas.openxmlformats.org/officeDocument/2006/relationships/slideLayout" Target="../slideLayouts/slideLayout87.xml"/><Relationship Id="rId104" Type="http://schemas.openxmlformats.org/officeDocument/2006/relationships/slideLayout" Target="../slideLayouts/slideLayout141.xml"/><Relationship Id="rId125" Type="http://schemas.openxmlformats.org/officeDocument/2006/relationships/slideLayout" Target="../slideLayouts/slideLayout162.xml"/><Relationship Id="rId146" Type="http://schemas.openxmlformats.org/officeDocument/2006/relationships/slideLayout" Target="../slideLayouts/slideLayout183.xml"/><Relationship Id="rId167" Type="http://schemas.openxmlformats.org/officeDocument/2006/relationships/slideLayout" Target="../slideLayouts/slideLayout204.xml"/><Relationship Id="rId188" Type="http://schemas.openxmlformats.org/officeDocument/2006/relationships/slideLayout" Target="../slideLayouts/slideLayout225.xml"/><Relationship Id="rId311" Type="http://schemas.openxmlformats.org/officeDocument/2006/relationships/slideLayout" Target="../slideLayouts/slideLayout348.xml"/><Relationship Id="rId332" Type="http://schemas.openxmlformats.org/officeDocument/2006/relationships/theme" Target="../theme/theme3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13" Type="http://schemas.openxmlformats.org/officeDocument/2006/relationships/slideLayout" Target="../slideLayouts/slideLayout250.xml"/><Relationship Id="rId234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55" Type="http://schemas.openxmlformats.org/officeDocument/2006/relationships/slideLayout" Target="../slideLayouts/slideLayout292.xml"/><Relationship Id="rId276" Type="http://schemas.openxmlformats.org/officeDocument/2006/relationships/slideLayout" Target="../slideLayouts/slideLayout313.xml"/><Relationship Id="rId297" Type="http://schemas.openxmlformats.org/officeDocument/2006/relationships/slideLayout" Target="../slideLayouts/slideLayout334.xml"/><Relationship Id="rId40" Type="http://schemas.openxmlformats.org/officeDocument/2006/relationships/slideLayout" Target="../slideLayouts/slideLayout77.xml"/><Relationship Id="rId115" Type="http://schemas.openxmlformats.org/officeDocument/2006/relationships/slideLayout" Target="../slideLayouts/slideLayout152.xml"/><Relationship Id="rId136" Type="http://schemas.openxmlformats.org/officeDocument/2006/relationships/slideLayout" Target="../slideLayouts/slideLayout173.xml"/><Relationship Id="rId157" Type="http://schemas.openxmlformats.org/officeDocument/2006/relationships/slideLayout" Target="../slideLayouts/slideLayout194.xml"/><Relationship Id="rId178" Type="http://schemas.openxmlformats.org/officeDocument/2006/relationships/slideLayout" Target="../slideLayouts/slideLayout215.xml"/><Relationship Id="rId301" Type="http://schemas.openxmlformats.org/officeDocument/2006/relationships/slideLayout" Target="../slideLayouts/slideLayout338.xml"/><Relationship Id="rId322" Type="http://schemas.openxmlformats.org/officeDocument/2006/relationships/slideLayout" Target="../slideLayouts/slideLayout359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9" Type="http://schemas.openxmlformats.org/officeDocument/2006/relationships/slideLayout" Target="../slideLayouts/slideLayout236.xml"/><Relationship Id="rId203" Type="http://schemas.openxmlformats.org/officeDocument/2006/relationships/slideLayout" Target="../slideLayouts/slideLayout240.xml"/><Relationship Id="rId19" Type="http://schemas.openxmlformats.org/officeDocument/2006/relationships/slideLayout" Target="../slideLayouts/slideLayout56.xml"/><Relationship Id="rId224" Type="http://schemas.openxmlformats.org/officeDocument/2006/relationships/slideLayout" Target="../slideLayouts/slideLayout261.xml"/><Relationship Id="rId245" Type="http://schemas.openxmlformats.org/officeDocument/2006/relationships/slideLayout" Target="../slideLayouts/slideLayout282.xml"/><Relationship Id="rId266" Type="http://schemas.openxmlformats.org/officeDocument/2006/relationships/slideLayout" Target="../slideLayouts/slideLayout303.xml"/><Relationship Id="rId28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6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147" Type="http://schemas.openxmlformats.org/officeDocument/2006/relationships/slideLayout" Target="../slideLayouts/slideLayout184.xml"/><Relationship Id="rId168" Type="http://schemas.openxmlformats.org/officeDocument/2006/relationships/slideLayout" Target="../slideLayouts/slideLayout205.xml"/><Relationship Id="rId312" Type="http://schemas.openxmlformats.org/officeDocument/2006/relationships/slideLayout" Target="../slideLayouts/slideLayout349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189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40.xml"/><Relationship Id="rId214" Type="http://schemas.openxmlformats.org/officeDocument/2006/relationships/slideLayout" Target="../slideLayouts/slideLayout251.xml"/><Relationship Id="rId235" Type="http://schemas.openxmlformats.org/officeDocument/2006/relationships/slideLayout" Target="../slideLayouts/slideLayout272.xml"/><Relationship Id="rId256" Type="http://schemas.openxmlformats.org/officeDocument/2006/relationships/slideLayout" Target="../slideLayouts/slideLayout293.xml"/><Relationship Id="rId277" Type="http://schemas.openxmlformats.org/officeDocument/2006/relationships/slideLayout" Target="../slideLayouts/slideLayout314.xml"/><Relationship Id="rId298" Type="http://schemas.openxmlformats.org/officeDocument/2006/relationships/slideLayout" Target="../slideLayouts/slideLayout335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158" Type="http://schemas.openxmlformats.org/officeDocument/2006/relationships/slideLayout" Target="../slideLayouts/slideLayout195.xml"/><Relationship Id="rId302" Type="http://schemas.openxmlformats.org/officeDocument/2006/relationships/slideLayout" Target="../slideLayouts/slideLayout339.xml"/><Relationship Id="rId323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179" Type="http://schemas.openxmlformats.org/officeDocument/2006/relationships/slideLayout" Target="../slideLayouts/slideLayout216.xml"/><Relationship Id="rId190" Type="http://schemas.openxmlformats.org/officeDocument/2006/relationships/slideLayout" Target="../slideLayouts/slideLayout227.xml"/><Relationship Id="rId204" Type="http://schemas.openxmlformats.org/officeDocument/2006/relationships/slideLayout" Target="../slideLayouts/slideLayout241.xml"/><Relationship Id="rId225" Type="http://schemas.openxmlformats.org/officeDocument/2006/relationships/slideLayout" Target="../slideLayouts/slideLayout262.xml"/><Relationship Id="rId246" Type="http://schemas.openxmlformats.org/officeDocument/2006/relationships/slideLayout" Target="../slideLayouts/slideLayout283.xml"/><Relationship Id="rId267" Type="http://schemas.openxmlformats.org/officeDocument/2006/relationships/slideLayout" Target="../slideLayouts/slideLayout304.xml"/><Relationship Id="rId288" Type="http://schemas.openxmlformats.org/officeDocument/2006/relationships/slideLayout" Target="../slideLayouts/slideLayout325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313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94" Type="http://schemas.openxmlformats.org/officeDocument/2006/relationships/slideLayout" Target="../slideLayouts/slideLayout131.xml"/><Relationship Id="rId148" Type="http://schemas.openxmlformats.org/officeDocument/2006/relationships/slideLayout" Target="../slideLayouts/slideLayout185.xml"/><Relationship Id="rId16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41.xml"/><Relationship Id="rId180" Type="http://schemas.openxmlformats.org/officeDocument/2006/relationships/slideLayout" Target="../slideLayouts/slideLayout217.xml"/><Relationship Id="rId215" Type="http://schemas.openxmlformats.org/officeDocument/2006/relationships/slideLayout" Target="../slideLayouts/slideLayout252.xml"/><Relationship Id="rId236" Type="http://schemas.openxmlformats.org/officeDocument/2006/relationships/slideLayout" Target="../slideLayouts/slideLayout273.xml"/><Relationship Id="rId257" Type="http://schemas.openxmlformats.org/officeDocument/2006/relationships/slideLayout" Target="../slideLayouts/slideLayout294.xml"/><Relationship Id="rId278" Type="http://schemas.openxmlformats.org/officeDocument/2006/relationships/slideLayout" Target="../slideLayouts/slideLayout315.xml"/><Relationship Id="rId303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91" Type="http://schemas.openxmlformats.org/officeDocument/2006/relationships/slideLayout" Target="../slideLayouts/slideLayout228.xml"/><Relationship Id="rId205" Type="http://schemas.openxmlformats.org/officeDocument/2006/relationships/slideLayout" Target="../slideLayouts/slideLayout242.xml"/><Relationship Id="rId247" Type="http://schemas.openxmlformats.org/officeDocument/2006/relationships/slideLayout" Target="../slideLayouts/slideLayout284.xml"/><Relationship Id="rId107" Type="http://schemas.openxmlformats.org/officeDocument/2006/relationships/slideLayout" Target="../slideLayouts/slideLayout144.xml"/><Relationship Id="rId289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90.xml"/><Relationship Id="rId149" Type="http://schemas.openxmlformats.org/officeDocument/2006/relationships/slideLayout" Target="../slideLayouts/slideLayout186.xml"/><Relationship Id="rId314" Type="http://schemas.openxmlformats.org/officeDocument/2006/relationships/slideLayout" Target="../slideLayouts/slideLayout351.xml"/><Relationship Id="rId95" Type="http://schemas.openxmlformats.org/officeDocument/2006/relationships/slideLayout" Target="../slideLayouts/slideLayout132.xml"/><Relationship Id="rId160" Type="http://schemas.openxmlformats.org/officeDocument/2006/relationships/slideLayout" Target="../slideLayouts/slideLayout197.xml"/><Relationship Id="rId216" Type="http://schemas.openxmlformats.org/officeDocument/2006/relationships/slideLayout" Target="../slideLayouts/slideLayout253.xml"/><Relationship Id="rId258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101.xml"/><Relationship Id="rId118" Type="http://schemas.openxmlformats.org/officeDocument/2006/relationships/slideLayout" Target="../slideLayouts/slideLayout155.xml"/><Relationship Id="rId325" Type="http://schemas.openxmlformats.org/officeDocument/2006/relationships/slideLayout" Target="../slideLayouts/slideLayout362.xml"/><Relationship Id="rId171" Type="http://schemas.openxmlformats.org/officeDocument/2006/relationships/slideLayout" Target="../slideLayouts/slideLayout208.xml"/><Relationship Id="rId227" Type="http://schemas.openxmlformats.org/officeDocument/2006/relationships/slideLayout" Target="../slideLayouts/slideLayout264.xml"/><Relationship Id="rId269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70.xml"/><Relationship Id="rId129" Type="http://schemas.openxmlformats.org/officeDocument/2006/relationships/slideLayout" Target="../slideLayouts/slideLayout166.xml"/><Relationship Id="rId280" Type="http://schemas.openxmlformats.org/officeDocument/2006/relationships/slideLayout" Target="../slideLayouts/slideLayout317.xml"/><Relationship Id="rId75" Type="http://schemas.openxmlformats.org/officeDocument/2006/relationships/slideLayout" Target="../slideLayouts/slideLayout112.xml"/><Relationship Id="rId140" Type="http://schemas.openxmlformats.org/officeDocument/2006/relationships/slideLayout" Target="../slideLayouts/slideLayout177.xml"/><Relationship Id="rId182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43.xml"/><Relationship Id="rId238" Type="http://schemas.openxmlformats.org/officeDocument/2006/relationships/slideLayout" Target="../slideLayouts/slideLayout275.xml"/><Relationship Id="rId291" Type="http://schemas.openxmlformats.org/officeDocument/2006/relationships/slideLayout" Target="../slideLayouts/slideLayout328.xml"/><Relationship Id="rId305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123.xml"/><Relationship Id="rId151" Type="http://schemas.openxmlformats.org/officeDocument/2006/relationships/slideLayout" Target="../slideLayouts/slideLayout188.xml"/><Relationship Id="rId193" Type="http://schemas.openxmlformats.org/officeDocument/2006/relationships/slideLayout" Target="../slideLayouts/slideLayout230.xml"/><Relationship Id="rId207" Type="http://schemas.openxmlformats.org/officeDocument/2006/relationships/slideLayout" Target="../slideLayouts/slideLayout244.xml"/><Relationship Id="rId249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46.xml"/><Relationship Id="rId260" Type="http://schemas.openxmlformats.org/officeDocument/2006/relationships/slideLayout" Target="../slideLayouts/slideLayout297.xml"/><Relationship Id="rId316" Type="http://schemas.openxmlformats.org/officeDocument/2006/relationships/slideLayout" Target="../slideLayouts/slideLayout353.xml"/><Relationship Id="rId55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134.xml"/><Relationship Id="rId120" Type="http://schemas.openxmlformats.org/officeDocument/2006/relationships/slideLayout" Target="../slideLayouts/slideLayout157.xml"/><Relationship Id="rId162" Type="http://schemas.openxmlformats.org/officeDocument/2006/relationships/slideLayout" Target="../slideLayouts/slideLayout199.xml"/><Relationship Id="rId218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60714-FB70-3945-BF08-6650D18E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0678"/>
            <a:ext cx="8324850" cy="40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89" r:id="rId14"/>
    <p:sldLayoutId id="2147483791" r:id="rId15"/>
    <p:sldLayoutId id="2147483792" r:id="rId16"/>
  </p:sldLayoutIdLst>
  <p:transition spd="med"/>
  <p:hf hd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62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25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87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50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7787" marR="0" indent="-146538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40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8028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65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</p:sldLayoutIdLst>
  <p:transition spd="med"/>
  <p:hf hdr="0" dt="0"/>
  <p:txStyles>
    <p:title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581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161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742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3238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544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125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77068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2877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09730" y="-110354"/>
            <a:ext cx="9364220" cy="5369448"/>
            <a:chOff x="0" y="0"/>
            <a:chExt cx="24971251" cy="14305280"/>
          </a:xfrm>
        </p:grpSpPr>
        <p:grpSp>
          <p:nvGrpSpPr>
            <p:cNvPr id="13" name="Group 59"/>
            <p:cNvGrpSpPr/>
            <p:nvPr/>
          </p:nvGrpSpPr>
          <p:grpSpPr>
            <a:xfrm>
              <a:off x="902847" y="0"/>
              <a:ext cx="23164618" cy="243841"/>
              <a:chOff x="0" y="0"/>
              <a:chExt cx="23164617" cy="2438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902847" y="14061440"/>
              <a:ext cx="23164618" cy="243841"/>
              <a:chOff x="0" y="0"/>
              <a:chExt cx="23164617" cy="2438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927988"/>
              <a:ext cx="243839" cy="12438552"/>
              <a:chOff x="1" y="0"/>
              <a:chExt cx="243838" cy="12438549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1" y="110947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1" y="6221989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1" y="792480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1" y="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1" y="1243855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24727412" y="927989"/>
              <a:ext cx="243840" cy="12435841"/>
              <a:chOff x="1" y="0"/>
              <a:chExt cx="243838" cy="1243584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1" y="110947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1" y="621792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1" y="7924800"/>
                <a:ext cx="243839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1" y="-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1" y="124358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2152" y="4836767"/>
            <a:ext cx="203181" cy="77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indent="0" algn="r" defTabSz="309563">
              <a:lnSpc>
                <a:spcPct val="90000"/>
              </a:lnSpc>
              <a:defRPr sz="563" spc="281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06170"/>
            <a:ext cx="8229600" cy="99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1261"/>
            <a:ext cx="8229600" cy="394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845" r:id="rId49"/>
    <p:sldLayoutId id="2147483846" r:id="rId50"/>
    <p:sldLayoutId id="2147483847" r:id="rId51"/>
    <p:sldLayoutId id="2147483848" r:id="rId52"/>
    <p:sldLayoutId id="2147483849" r:id="rId53"/>
    <p:sldLayoutId id="2147483850" r:id="rId54"/>
    <p:sldLayoutId id="2147483851" r:id="rId55"/>
    <p:sldLayoutId id="2147483852" r:id="rId56"/>
    <p:sldLayoutId id="2147483853" r:id="rId57"/>
    <p:sldLayoutId id="2147483854" r:id="rId58"/>
    <p:sldLayoutId id="2147483855" r:id="rId59"/>
    <p:sldLayoutId id="2147483856" r:id="rId60"/>
    <p:sldLayoutId id="2147483857" r:id="rId61"/>
    <p:sldLayoutId id="2147483858" r:id="rId62"/>
    <p:sldLayoutId id="2147483859" r:id="rId63"/>
    <p:sldLayoutId id="2147483860" r:id="rId64"/>
    <p:sldLayoutId id="2147483861" r:id="rId65"/>
    <p:sldLayoutId id="2147483862" r:id="rId66"/>
    <p:sldLayoutId id="2147483863" r:id="rId67"/>
    <p:sldLayoutId id="2147483864" r:id="rId68"/>
    <p:sldLayoutId id="2147483865" r:id="rId69"/>
    <p:sldLayoutId id="2147483866" r:id="rId70"/>
    <p:sldLayoutId id="2147483867" r:id="rId71"/>
    <p:sldLayoutId id="2147483868" r:id="rId72"/>
    <p:sldLayoutId id="2147483869" r:id="rId73"/>
    <p:sldLayoutId id="2147483870" r:id="rId74"/>
    <p:sldLayoutId id="2147483871" r:id="rId75"/>
    <p:sldLayoutId id="2147483872" r:id="rId76"/>
    <p:sldLayoutId id="2147483873" r:id="rId77"/>
    <p:sldLayoutId id="2147483874" r:id="rId78"/>
    <p:sldLayoutId id="2147483875" r:id="rId79"/>
    <p:sldLayoutId id="2147483876" r:id="rId80"/>
    <p:sldLayoutId id="2147483877" r:id="rId81"/>
    <p:sldLayoutId id="2147483878" r:id="rId82"/>
    <p:sldLayoutId id="2147483879" r:id="rId83"/>
    <p:sldLayoutId id="2147483880" r:id="rId84"/>
    <p:sldLayoutId id="2147483881" r:id="rId85"/>
    <p:sldLayoutId id="2147483882" r:id="rId86"/>
    <p:sldLayoutId id="2147483883" r:id="rId87"/>
    <p:sldLayoutId id="2147483884" r:id="rId88"/>
    <p:sldLayoutId id="2147483885" r:id="rId89"/>
    <p:sldLayoutId id="2147483886" r:id="rId90"/>
    <p:sldLayoutId id="2147483887" r:id="rId91"/>
    <p:sldLayoutId id="2147483888" r:id="rId92"/>
    <p:sldLayoutId id="2147483889" r:id="rId93"/>
    <p:sldLayoutId id="2147483890" r:id="rId94"/>
    <p:sldLayoutId id="2147483891" r:id="rId95"/>
    <p:sldLayoutId id="2147483892" r:id="rId96"/>
    <p:sldLayoutId id="2147483893" r:id="rId97"/>
    <p:sldLayoutId id="2147483894" r:id="rId98"/>
    <p:sldLayoutId id="2147483895" r:id="rId99"/>
    <p:sldLayoutId id="2147483896" r:id="rId100"/>
    <p:sldLayoutId id="2147483897" r:id="rId101"/>
    <p:sldLayoutId id="2147483898" r:id="rId102"/>
    <p:sldLayoutId id="2147483899" r:id="rId103"/>
    <p:sldLayoutId id="2147483900" r:id="rId104"/>
    <p:sldLayoutId id="2147483901" r:id="rId105"/>
    <p:sldLayoutId id="2147483902" r:id="rId106"/>
    <p:sldLayoutId id="2147483903" r:id="rId107"/>
    <p:sldLayoutId id="2147483904" r:id="rId108"/>
    <p:sldLayoutId id="2147483905" r:id="rId109"/>
    <p:sldLayoutId id="2147483906" r:id="rId110"/>
    <p:sldLayoutId id="2147483907" r:id="rId111"/>
    <p:sldLayoutId id="2147483908" r:id="rId112"/>
    <p:sldLayoutId id="2147483909" r:id="rId113"/>
    <p:sldLayoutId id="2147483910" r:id="rId114"/>
    <p:sldLayoutId id="2147483911" r:id="rId115"/>
    <p:sldLayoutId id="2147483912" r:id="rId116"/>
    <p:sldLayoutId id="2147483913" r:id="rId117"/>
    <p:sldLayoutId id="2147483914" r:id="rId118"/>
    <p:sldLayoutId id="2147483915" r:id="rId119"/>
    <p:sldLayoutId id="2147483916" r:id="rId120"/>
    <p:sldLayoutId id="2147483917" r:id="rId121"/>
    <p:sldLayoutId id="2147483918" r:id="rId122"/>
    <p:sldLayoutId id="2147483919" r:id="rId123"/>
    <p:sldLayoutId id="2147483920" r:id="rId124"/>
    <p:sldLayoutId id="2147483921" r:id="rId125"/>
    <p:sldLayoutId id="2147483922" r:id="rId126"/>
    <p:sldLayoutId id="2147483923" r:id="rId127"/>
    <p:sldLayoutId id="2147483924" r:id="rId128"/>
    <p:sldLayoutId id="2147483925" r:id="rId129"/>
    <p:sldLayoutId id="2147483926" r:id="rId130"/>
    <p:sldLayoutId id="2147483927" r:id="rId131"/>
    <p:sldLayoutId id="2147483928" r:id="rId132"/>
    <p:sldLayoutId id="2147483929" r:id="rId133"/>
    <p:sldLayoutId id="2147483930" r:id="rId134"/>
    <p:sldLayoutId id="2147483931" r:id="rId135"/>
    <p:sldLayoutId id="2147483932" r:id="rId136"/>
    <p:sldLayoutId id="2147483933" r:id="rId137"/>
    <p:sldLayoutId id="2147483934" r:id="rId138"/>
    <p:sldLayoutId id="2147483935" r:id="rId139"/>
    <p:sldLayoutId id="2147483936" r:id="rId140"/>
    <p:sldLayoutId id="2147483937" r:id="rId141"/>
    <p:sldLayoutId id="2147483938" r:id="rId142"/>
    <p:sldLayoutId id="2147483939" r:id="rId143"/>
    <p:sldLayoutId id="2147483940" r:id="rId144"/>
    <p:sldLayoutId id="2147483941" r:id="rId145"/>
    <p:sldLayoutId id="2147483942" r:id="rId146"/>
    <p:sldLayoutId id="2147483943" r:id="rId147"/>
    <p:sldLayoutId id="2147483944" r:id="rId148"/>
    <p:sldLayoutId id="2147483945" r:id="rId149"/>
    <p:sldLayoutId id="2147483946" r:id="rId150"/>
    <p:sldLayoutId id="2147483947" r:id="rId151"/>
    <p:sldLayoutId id="2147483948" r:id="rId152"/>
    <p:sldLayoutId id="2147483949" r:id="rId153"/>
    <p:sldLayoutId id="2147483950" r:id="rId154"/>
    <p:sldLayoutId id="2147483951" r:id="rId155"/>
    <p:sldLayoutId id="2147483952" r:id="rId156"/>
    <p:sldLayoutId id="2147483953" r:id="rId157"/>
    <p:sldLayoutId id="2147483954" r:id="rId158"/>
    <p:sldLayoutId id="2147483955" r:id="rId159"/>
    <p:sldLayoutId id="2147483956" r:id="rId160"/>
    <p:sldLayoutId id="2147483957" r:id="rId161"/>
    <p:sldLayoutId id="2147483958" r:id="rId162"/>
    <p:sldLayoutId id="2147483959" r:id="rId163"/>
    <p:sldLayoutId id="2147483960" r:id="rId164"/>
    <p:sldLayoutId id="2147483961" r:id="rId165"/>
    <p:sldLayoutId id="2147483962" r:id="rId166"/>
    <p:sldLayoutId id="2147483963" r:id="rId167"/>
    <p:sldLayoutId id="2147483964" r:id="rId168"/>
    <p:sldLayoutId id="2147483965" r:id="rId169"/>
    <p:sldLayoutId id="2147483966" r:id="rId170"/>
    <p:sldLayoutId id="2147483967" r:id="rId171"/>
    <p:sldLayoutId id="2147483968" r:id="rId172"/>
    <p:sldLayoutId id="2147483969" r:id="rId173"/>
    <p:sldLayoutId id="2147483970" r:id="rId174"/>
    <p:sldLayoutId id="2147483971" r:id="rId175"/>
    <p:sldLayoutId id="2147483972" r:id="rId176"/>
    <p:sldLayoutId id="2147483973" r:id="rId177"/>
    <p:sldLayoutId id="2147483974" r:id="rId178"/>
    <p:sldLayoutId id="2147483975" r:id="rId179"/>
    <p:sldLayoutId id="2147483976" r:id="rId180"/>
    <p:sldLayoutId id="2147483977" r:id="rId181"/>
    <p:sldLayoutId id="2147483978" r:id="rId182"/>
    <p:sldLayoutId id="2147483979" r:id="rId183"/>
    <p:sldLayoutId id="2147483980" r:id="rId184"/>
    <p:sldLayoutId id="2147483981" r:id="rId185"/>
    <p:sldLayoutId id="2147483982" r:id="rId186"/>
    <p:sldLayoutId id="2147483983" r:id="rId187"/>
    <p:sldLayoutId id="2147483984" r:id="rId188"/>
    <p:sldLayoutId id="2147483985" r:id="rId189"/>
    <p:sldLayoutId id="2147483986" r:id="rId190"/>
    <p:sldLayoutId id="2147483987" r:id="rId191"/>
    <p:sldLayoutId id="2147483988" r:id="rId192"/>
    <p:sldLayoutId id="2147483989" r:id="rId193"/>
    <p:sldLayoutId id="2147483990" r:id="rId194"/>
    <p:sldLayoutId id="2147483991" r:id="rId195"/>
    <p:sldLayoutId id="2147483992" r:id="rId196"/>
    <p:sldLayoutId id="2147483993" r:id="rId197"/>
    <p:sldLayoutId id="2147483994" r:id="rId198"/>
    <p:sldLayoutId id="2147483995" r:id="rId199"/>
    <p:sldLayoutId id="2147483996" r:id="rId200"/>
    <p:sldLayoutId id="2147483997" r:id="rId201"/>
    <p:sldLayoutId id="2147483998" r:id="rId202"/>
    <p:sldLayoutId id="2147483999" r:id="rId203"/>
    <p:sldLayoutId id="2147484000" r:id="rId204"/>
    <p:sldLayoutId id="2147484001" r:id="rId205"/>
    <p:sldLayoutId id="2147484002" r:id="rId206"/>
    <p:sldLayoutId id="2147484003" r:id="rId207"/>
    <p:sldLayoutId id="2147484004" r:id="rId208"/>
    <p:sldLayoutId id="2147484005" r:id="rId209"/>
    <p:sldLayoutId id="2147484006" r:id="rId210"/>
    <p:sldLayoutId id="2147484007" r:id="rId211"/>
    <p:sldLayoutId id="2147484008" r:id="rId212"/>
    <p:sldLayoutId id="2147484009" r:id="rId213"/>
    <p:sldLayoutId id="2147484010" r:id="rId214"/>
    <p:sldLayoutId id="2147484011" r:id="rId215"/>
    <p:sldLayoutId id="2147484012" r:id="rId216"/>
    <p:sldLayoutId id="2147484013" r:id="rId217"/>
    <p:sldLayoutId id="2147484014" r:id="rId218"/>
    <p:sldLayoutId id="2147484015" r:id="rId219"/>
    <p:sldLayoutId id="2147484016" r:id="rId220"/>
    <p:sldLayoutId id="2147484017" r:id="rId221"/>
    <p:sldLayoutId id="2147484018" r:id="rId222"/>
    <p:sldLayoutId id="2147484019" r:id="rId223"/>
    <p:sldLayoutId id="2147484020" r:id="rId224"/>
    <p:sldLayoutId id="2147484021" r:id="rId225"/>
    <p:sldLayoutId id="2147484022" r:id="rId226"/>
    <p:sldLayoutId id="2147484023" r:id="rId227"/>
    <p:sldLayoutId id="2147484024" r:id="rId228"/>
    <p:sldLayoutId id="2147484025" r:id="rId229"/>
    <p:sldLayoutId id="2147484026" r:id="rId230"/>
    <p:sldLayoutId id="2147484027" r:id="rId231"/>
    <p:sldLayoutId id="2147484028" r:id="rId232"/>
    <p:sldLayoutId id="2147484029" r:id="rId233"/>
    <p:sldLayoutId id="2147484030" r:id="rId234"/>
    <p:sldLayoutId id="2147484031" r:id="rId235"/>
    <p:sldLayoutId id="2147484032" r:id="rId236"/>
    <p:sldLayoutId id="2147484033" r:id="rId237"/>
    <p:sldLayoutId id="2147484034" r:id="rId238"/>
    <p:sldLayoutId id="2147484035" r:id="rId239"/>
    <p:sldLayoutId id="2147484036" r:id="rId240"/>
    <p:sldLayoutId id="2147484037" r:id="rId241"/>
    <p:sldLayoutId id="2147484038" r:id="rId242"/>
    <p:sldLayoutId id="2147484039" r:id="rId243"/>
    <p:sldLayoutId id="2147484040" r:id="rId244"/>
    <p:sldLayoutId id="2147484041" r:id="rId245"/>
    <p:sldLayoutId id="2147484042" r:id="rId246"/>
    <p:sldLayoutId id="2147484043" r:id="rId247"/>
    <p:sldLayoutId id="2147484044" r:id="rId248"/>
    <p:sldLayoutId id="2147484045" r:id="rId249"/>
    <p:sldLayoutId id="2147484046" r:id="rId250"/>
    <p:sldLayoutId id="2147484047" r:id="rId251"/>
    <p:sldLayoutId id="2147484048" r:id="rId252"/>
    <p:sldLayoutId id="2147484049" r:id="rId253"/>
    <p:sldLayoutId id="2147484050" r:id="rId254"/>
    <p:sldLayoutId id="2147484051" r:id="rId255"/>
    <p:sldLayoutId id="2147484052" r:id="rId256"/>
    <p:sldLayoutId id="2147484053" r:id="rId257"/>
    <p:sldLayoutId id="2147484054" r:id="rId258"/>
    <p:sldLayoutId id="2147484055" r:id="rId259"/>
    <p:sldLayoutId id="2147484056" r:id="rId260"/>
    <p:sldLayoutId id="2147484057" r:id="rId261"/>
    <p:sldLayoutId id="2147484058" r:id="rId262"/>
    <p:sldLayoutId id="2147484059" r:id="rId263"/>
    <p:sldLayoutId id="2147484060" r:id="rId264"/>
    <p:sldLayoutId id="2147484061" r:id="rId265"/>
    <p:sldLayoutId id="2147484062" r:id="rId266"/>
    <p:sldLayoutId id="2147484063" r:id="rId267"/>
    <p:sldLayoutId id="2147484064" r:id="rId268"/>
    <p:sldLayoutId id="2147484065" r:id="rId269"/>
    <p:sldLayoutId id="2147484066" r:id="rId270"/>
    <p:sldLayoutId id="2147484067" r:id="rId271"/>
    <p:sldLayoutId id="2147484068" r:id="rId272"/>
    <p:sldLayoutId id="2147484069" r:id="rId273"/>
    <p:sldLayoutId id="2147484070" r:id="rId274"/>
    <p:sldLayoutId id="2147484071" r:id="rId275"/>
    <p:sldLayoutId id="2147484072" r:id="rId276"/>
    <p:sldLayoutId id="2147484073" r:id="rId277"/>
    <p:sldLayoutId id="2147484074" r:id="rId278"/>
    <p:sldLayoutId id="2147484075" r:id="rId279"/>
    <p:sldLayoutId id="2147484076" r:id="rId280"/>
    <p:sldLayoutId id="2147484077" r:id="rId281"/>
    <p:sldLayoutId id="2147484078" r:id="rId282"/>
    <p:sldLayoutId id="2147484079" r:id="rId283"/>
    <p:sldLayoutId id="2147484080" r:id="rId284"/>
    <p:sldLayoutId id="2147484081" r:id="rId285"/>
    <p:sldLayoutId id="2147484082" r:id="rId286"/>
    <p:sldLayoutId id="2147484083" r:id="rId287"/>
    <p:sldLayoutId id="2147484084" r:id="rId288"/>
    <p:sldLayoutId id="2147484085" r:id="rId289"/>
    <p:sldLayoutId id="2147484086" r:id="rId290"/>
    <p:sldLayoutId id="2147484087" r:id="rId291"/>
    <p:sldLayoutId id="2147484088" r:id="rId292"/>
    <p:sldLayoutId id="2147484089" r:id="rId293"/>
    <p:sldLayoutId id="2147484090" r:id="rId294"/>
    <p:sldLayoutId id="2147484091" r:id="rId295"/>
    <p:sldLayoutId id="2147484092" r:id="rId296"/>
    <p:sldLayoutId id="2147484093" r:id="rId297"/>
    <p:sldLayoutId id="2147484094" r:id="rId298"/>
    <p:sldLayoutId id="2147484095" r:id="rId299"/>
    <p:sldLayoutId id="2147484096" r:id="rId300"/>
    <p:sldLayoutId id="2147484097" r:id="rId301"/>
    <p:sldLayoutId id="2147484098" r:id="rId302"/>
    <p:sldLayoutId id="2147484099" r:id="rId303"/>
    <p:sldLayoutId id="2147484100" r:id="rId304"/>
    <p:sldLayoutId id="2147484101" r:id="rId305"/>
    <p:sldLayoutId id="2147484102" r:id="rId306"/>
    <p:sldLayoutId id="2147484103" r:id="rId307"/>
    <p:sldLayoutId id="2147484104" r:id="rId308"/>
    <p:sldLayoutId id="2147484105" r:id="rId309"/>
    <p:sldLayoutId id="2147484106" r:id="rId310"/>
    <p:sldLayoutId id="2147484107" r:id="rId311"/>
    <p:sldLayoutId id="2147484108" r:id="rId312"/>
    <p:sldLayoutId id="2147484109" r:id="rId313"/>
    <p:sldLayoutId id="2147484110" r:id="rId314"/>
    <p:sldLayoutId id="2147484111" r:id="rId315"/>
    <p:sldLayoutId id="2147484112" r:id="rId316"/>
    <p:sldLayoutId id="2147484113" r:id="rId317"/>
    <p:sldLayoutId id="2147484114" r:id="rId318"/>
    <p:sldLayoutId id="2147484115" r:id="rId319"/>
    <p:sldLayoutId id="2147484116" r:id="rId320"/>
    <p:sldLayoutId id="2147484117" r:id="rId321"/>
    <p:sldLayoutId id="2147484118" r:id="rId322"/>
    <p:sldLayoutId id="2147484119" r:id="rId323"/>
    <p:sldLayoutId id="2147484120" r:id="rId324"/>
    <p:sldLayoutId id="2147484121" r:id="rId325"/>
    <p:sldLayoutId id="2147484122" r:id="rId326"/>
    <p:sldLayoutId id="2147484123" r:id="rId327"/>
    <p:sldLayoutId id="2147484124" r:id="rId328"/>
    <p:sldLayoutId id="2147484125" r:id="rId329"/>
    <p:sldLayoutId id="2147484126" r:id="rId330"/>
    <p:sldLayoutId id="2147484127" r:id="rId331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Tx/>
        <a:buFontTx/>
        <a:buNone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166858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250797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333716" marR="0" indent="-162266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403196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101155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118300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354455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525905" marR="0" indent="-154305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.ibm.com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0F6FFF"/>
            </a:gs>
            <a:gs pos="75000">
              <a:srgbClr val="000000">
                <a:lumMod val="100000"/>
              </a:srgbClr>
            </a:gs>
          </a:gsLst>
          <a:lin ang="1461583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7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5" y="4009084"/>
            <a:ext cx="307692" cy="272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8" name="Rectangle"/>
          <p:cNvSpPr/>
          <p:nvPr/>
        </p:nvSpPr>
        <p:spPr>
          <a:xfrm>
            <a:off x="596051" y="557204"/>
            <a:ext cx="1320800" cy="61688"/>
          </a:xfrm>
          <a:prstGeom prst="rect">
            <a:avLst/>
          </a:prstGeom>
          <a:solidFill>
            <a:srgbClr val="1C73F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 spc="792">
                <a:solidFill>
                  <a:srgbClr val="26465B"/>
                </a:solidFill>
              </a:defRPr>
            </a:pPr>
            <a:endParaRPr sz="2700" b="1" kern="0" spc="297">
              <a:solidFill>
                <a:srgbClr val="26465B"/>
              </a:solidFill>
              <a:latin typeface="Helvetica"/>
              <a:ea typeface="Helvetica Neue"/>
              <a:cs typeface="Helvetica Neue"/>
              <a:sym typeface="Helvetica"/>
            </a:endParaRPr>
          </a:p>
        </p:txBody>
      </p:sp>
      <p:sp>
        <p:nvSpPr>
          <p:cNvPr id="10669" name="HYBRID CLOUD PRESENTATION TEMPLATE"/>
          <p:cNvSpPr txBox="1"/>
          <p:nvPr/>
        </p:nvSpPr>
        <p:spPr>
          <a:xfrm>
            <a:off x="596051" y="1223761"/>
            <a:ext cx="6667501" cy="270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/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Managed </a:t>
            </a:r>
            <a:r>
              <a:rPr lang="en-US" sz="3200" kern="0" spc="297" dirty="0" err="1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Redhat</a:t>
            </a: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Openshift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by IBM Cloud on Azure using IBM Satellite</a:t>
            </a:r>
            <a:endParaRPr lang="en-US" sz="2475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endParaRPr sz="4950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Vann Lam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Last update: 2022-05</a:t>
            </a:r>
          </a:p>
        </p:txBody>
      </p:sp>
      <p:sp>
        <p:nvSpPr>
          <p:cNvPr id="10670" name="IBM Design | Hybrid cloud"/>
          <p:cNvSpPr txBox="1"/>
          <p:nvPr/>
        </p:nvSpPr>
        <p:spPr>
          <a:xfrm>
            <a:off x="576540" y="4670421"/>
            <a:ext cx="6667501" cy="15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600" spc="130"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© 20</a:t>
            </a:r>
            <a:r>
              <a:rPr lang="en-US"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22</a:t>
            </a: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IBM Corporation</a:t>
            </a:r>
          </a:p>
        </p:txBody>
      </p:sp>
      <p:sp>
        <p:nvSpPr>
          <p:cNvPr id="10671" name="HEADLINE"/>
          <p:cNvSpPr txBox="1"/>
          <p:nvPr/>
        </p:nvSpPr>
        <p:spPr>
          <a:xfrm>
            <a:off x="596051" y="713519"/>
            <a:ext cx="6499265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1313" kern="0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IBM CLOUD</a:t>
            </a:r>
          </a:p>
        </p:txBody>
      </p:sp>
      <p:pic>
        <p:nvPicPr>
          <p:cNvPr id="10672" name="BCK_PEG_[01].png" descr="BCK_PEG_[01].png"/>
          <p:cNvPicPr>
            <a:picLocks noChangeAspect="1"/>
          </p:cNvPicPr>
          <p:nvPr/>
        </p:nvPicPr>
        <p:blipFill>
          <a:blip r:embed="rId3">
            <a:alphaModFix amt="26468"/>
          </a:blip>
          <a:stretch>
            <a:fillRect/>
          </a:stretch>
        </p:blipFill>
        <p:spPr>
          <a:xfrm>
            <a:off x="5712232" y="2238652"/>
            <a:ext cx="3063618" cy="27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222C-030F-214C-8440-2217B8509C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97492" y="2408138"/>
            <a:ext cx="60209" cy="83549"/>
          </a:xfrm>
        </p:spPr>
        <p:txBody>
          <a:bodyPr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en-US" kern="0">
                <a:latin typeface="Helvetica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kern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2B0D2-CA86-AB41-BC2E-E0CAABF5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5" y="939610"/>
            <a:ext cx="4309171" cy="3103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Azure credentials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6853818" y="3673808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360450" y="29017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30554" y="2641039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3A8D1-5C87-C34C-92EA-C430A656E8BC}"/>
              </a:ext>
            </a:extLst>
          </p:cNvPr>
          <p:cNvSpPr/>
          <p:nvPr/>
        </p:nvSpPr>
        <p:spPr>
          <a:xfrm>
            <a:off x="2330553" y="3220382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6C8E3-E5DE-E247-9B6F-F33FF680EB07}"/>
              </a:ext>
            </a:extLst>
          </p:cNvPr>
          <p:cNvSpPr/>
          <p:nvPr/>
        </p:nvSpPr>
        <p:spPr>
          <a:xfrm>
            <a:off x="2330553" y="3736767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5183091" y="3752223"/>
            <a:ext cx="1344089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17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85F8F7-3B50-6241-9738-2B08F964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14" y="739988"/>
            <a:ext cx="6993172" cy="3939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666750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your VMs profile and Satellite location name and “Managed from” site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8014474" y="3761830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228600" y="178061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5553097" y="1884466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485C-4671-F149-ABCD-D1F63CA35A85}"/>
              </a:ext>
            </a:extLst>
          </p:cNvPr>
          <p:cNvSpPr/>
          <p:nvPr/>
        </p:nvSpPr>
        <p:spPr>
          <a:xfrm>
            <a:off x="5553096" y="2805290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A4FD12D-D0AE-DD43-8142-21D230CD29EC}"/>
              </a:ext>
            </a:extLst>
          </p:cNvPr>
          <p:cNvSpPr/>
          <p:nvPr/>
        </p:nvSpPr>
        <p:spPr>
          <a:xfrm>
            <a:off x="228600" y="2782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8377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location, location is available within 10 minutes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04801" y="200443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366A-5972-284C-BA91-2E973B08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18" y="755915"/>
            <a:ext cx="7456449" cy="1865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75153" y="2160665"/>
            <a:ext cx="5844379" cy="20833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80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49406" y="293758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C78F5-A5FE-7449-8134-2567862E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59" y="1012438"/>
            <a:ext cx="7062439" cy="2722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466998" y="3050316"/>
            <a:ext cx="759422" cy="14387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69320" y="289970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26106-80A1-C147-8126-ADF85AA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4" y="1106842"/>
            <a:ext cx="7574066" cy="213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05955" y="2927447"/>
            <a:ext cx="5973050" cy="31384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3679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210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178460" cy="1352279"/>
          </a:xfrm>
        </p:spPr>
        <p:txBody>
          <a:bodyPr/>
          <a:lstStyle/>
          <a:p>
            <a:r>
              <a:rPr lang="en-US" sz="4800" dirty="0"/>
              <a:t>2. Deploy ROKS on a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35233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BC2FD2-27C6-0943-AA8E-0DBFEF3E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15" y="440438"/>
            <a:ext cx="8136884" cy="2024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58ACB-CBC4-9647-9576-03544230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30" y="1592448"/>
            <a:ext cx="6289287" cy="13606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CCA701-823C-ED45-B07B-991628C4FF73}"/>
              </a:ext>
            </a:extLst>
          </p:cNvPr>
          <p:cNvSpPr/>
          <p:nvPr/>
        </p:nvSpPr>
        <p:spPr>
          <a:xfrm>
            <a:off x="568501" y="989223"/>
            <a:ext cx="1527929" cy="177937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F9E77C-14C8-304A-83EF-4CBC7DD8644A}"/>
              </a:ext>
            </a:extLst>
          </p:cNvPr>
          <p:cNvSpPr/>
          <p:nvPr/>
        </p:nvSpPr>
        <p:spPr>
          <a:xfrm>
            <a:off x="6151756" y="524105"/>
            <a:ext cx="981307" cy="156118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160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3763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848402"/>
          </a:xfrm>
        </p:spPr>
        <p:txBody>
          <a:bodyPr/>
          <a:lstStyle/>
          <a:p>
            <a:r>
              <a:rPr lang="en-US" sz="4800" dirty="0"/>
              <a:t>3. </a:t>
            </a:r>
            <a:r>
              <a:rPr lang="en-US" sz="4800" dirty="0">
                <a:sym typeface="Calibri"/>
              </a:rPr>
              <a:t>Create an image registry in ROKS using a COS bucket</a:t>
            </a:r>
          </a:p>
          <a:p>
            <a:endParaRPr lang="en-US" sz="6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362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In this document, we will be provisioning a ROKS cluster in an IBM Cloud satellite location hosted in an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We will be using an IBM Cloud account, a Microsoft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On Azure account, we will be provisioning VMs, for ….</a:t>
            </a:r>
          </a:p>
        </p:txBody>
      </p:sp>
    </p:spTree>
    <p:extLst>
      <p:ext uri="{BB962C8B-B14F-4D97-AF65-F5344CB8AC3E}">
        <p14:creationId xmlns:p14="http://schemas.microsoft.com/office/powerpoint/2010/main" val="1952456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0D1B-96D9-A944-8E3C-AA6CFC70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6" y="840332"/>
            <a:ext cx="6168114" cy="32293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12584" y="890944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04973" y="7648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572000" y="827829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64108" y="1834808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804973" y="170889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2989603" y="2979944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804973" y="326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37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20DC6-90F7-2E4E-994C-7EEE5DF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0" y="666115"/>
            <a:ext cx="3896593" cy="21080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97938" y="227582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1216280" y="1720138"/>
            <a:ext cx="1749111" cy="98887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192859" y="307561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672CA-A2EE-864F-8F57-FA343E39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3" y="1703125"/>
            <a:ext cx="3947047" cy="1884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5112873" y="2832201"/>
            <a:ext cx="3947047" cy="75497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83CC-DBA5-B545-8BB0-BBDA308F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44" y="3740189"/>
            <a:ext cx="5571858" cy="1215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ED691A-99AC-8847-9A2A-AD8AC3745EE6}"/>
              </a:ext>
            </a:extLst>
          </p:cNvPr>
          <p:cNvSpPr/>
          <p:nvPr/>
        </p:nvSpPr>
        <p:spPr>
          <a:xfrm>
            <a:off x="2393886" y="4223290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A11B9-9F67-4C47-91CA-3FFFD5F11A99}"/>
              </a:ext>
            </a:extLst>
          </p:cNvPr>
          <p:cNvSpPr/>
          <p:nvPr/>
        </p:nvSpPr>
        <p:spPr>
          <a:xfrm>
            <a:off x="4560744" y="4223289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59191-49B6-DF44-8F16-25EE76231EE6}"/>
              </a:ext>
            </a:extLst>
          </p:cNvPr>
          <p:cNvSpPr/>
          <p:nvPr/>
        </p:nvSpPr>
        <p:spPr>
          <a:xfrm>
            <a:off x="6629401" y="4365522"/>
            <a:ext cx="1190002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C5B486-47C0-F94E-8CB9-A627AC40396D}"/>
              </a:ext>
            </a:extLst>
          </p:cNvPr>
          <p:cNvSpPr/>
          <p:nvPr/>
        </p:nvSpPr>
        <p:spPr>
          <a:xfrm>
            <a:off x="1535191" y="41193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9754F83-712E-C745-A904-A75ABDB5ED96}"/>
              </a:ext>
            </a:extLst>
          </p:cNvPr>
          <p:cNvSpPr/>
          <p:nvPr/>
        </p:nvSpPr>
        <p:spPr>
          <a:xfrm flipH="1">
            <a:off x="7978423" y="4302482"/>
            <a:ext cx="73132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59774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54324" y="192447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9156A-9EA6-4546-9A9F-8673DDD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" y="690037"/>
            <a:ext cx="7089385" cy="3171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7460479" y="1924471"/>
            <a:ext cx="851453" cy="2461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7979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14624" y="31977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F46C-457C-F545-865C-FB0F45C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06" y="723901"/>
            <a:ext cx="5306460" cy="37004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4146273" y="2586575"/>
            <a:ext cx="2733093" cy="177178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3658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16946" y="156609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7E51-BF5D-9A48-9555-54FAB0F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97" y="1012657"/>
            <a:ext cx="6462855" cy="33939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1787635" y="1649337"/>
            <a:ext cx="1083752" cy="20285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DD9D9-7578-3E4E-BAB0-3C3EFBFF2FBE}"/>
              </a:ext>
            </a:extLst>
          </p:cNvPr>
          <p:cNvSpPr/>
          <p:nvPr/>
        </p:nvSpPr>
        <p:spPr>
          <a:xfrm>
            <a:off x="3674831" y="2075202"/>
            <a:ext cx="1691928" cy="56544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A0FA-1AE7-1C48-B085-1869786B1305}"/>
              </a:ext>
            </a:extLst>
          </p:cNvPr>
          <p:cNvSpPr/>
          <p:nvPr/>
        </p:nvSpPr>
        <p:spPr>
          <a:xfrm>
            <a:off x="1787634" y="2915071"/>
            <a:ext cx="2938189" cy="28272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5042019" y="3495230"/>
            <a:ext cx="3133533" cy="8374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322D455-C2EB-B844-91F6-2ED99E29FD51}"/>
              </a:ext>
            </a:extLst>
          </p:cNvPr>
          <p:cNvSpPr/>
          <p:nvPr/>
        </p:nvSpPr>
        <p:spPr>
          <a:xfrm>
            <a:off x="916946" y="21251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56E1BAC-FD8C-254F-B6BF-2B1512A6475D}"/>
              </a:ext>
            </a:extLst>
          </p:cNvPr>
          <p:cNvSpPr/>
          <p:nvPr/>
        </p:nvSpPr>
        <p:spPr>
          <a:xfrm>
            <a:off x="916946" y="28717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1839EA6-84A5-9E45-AE66-76769DFBA547}"/>
              </a:ext>
            </a:extLst>
          </p:cNvPr>
          <p:cNvSpPr/>
          <p:nvPr/>
        </p:nvSpPr>
        <p:spPr>
          <a:xfrm>
            <a:off x="916946" y="372930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34546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FC15-7ED1-1346-98E1-09660A9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0" y="1160361"/>
            <a:ext cx="5983371" cy="282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74217" y="364068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629400" y="3640683"/>
            <a:ext cx="1107561" cy="34721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0670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34044" y="265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486221" y="2066572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26CA6-62D2-1948-882E-A88B1EE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03" y="1558257"/>
            <a:ext cx="5674081" cy="166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723703" y="2751846"/>
            <a:ext cx="1034041" cy="18100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594373" y="2140153"/>
            <a:ext cx="6755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576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1613280" y="127077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6778112" y="2149908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B9E4-D4E1-3144-867F-03659D4A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62" y="796790"/>
            <a:ext cx="4257838" cy="3825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2483954" y="1321365"/>
            <a:ext cx="3925392" cy="2681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520274" y="2271330"/>
            <a:ext cx="983502" cy="18985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45498" y="3351995"/>
            <a:ext cx="562622" cy="20675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4B718B4-BCD8-C74B-A1AE-BCAB8186EC76}"/>
              </a:ext>
            </a:extLst>
          </p:cNvPr>
          <p:cNvSpPr/>
          <p:nvPr/>
        </p:nvSpPr>
        <p:spPr>
          <a:xfrm>
            <a:off x="1613280" y="33170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D2BC-C8BD-9547-961E-93849B055BF3}"/>
              </a:ext>
            </a:extLst>
          </p:cNvPr>
          <p:cNvSpPr/>
          <p:nvPr/>
        </p:nvSpPr>
        <p:spPr>
          <a:xfrm>
            <a:off x="4497504" y="4248097"/>
            <a:ext cx="2131895" cy="3744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793FDE4-3902-9A4D-A947-B436C5090E8D}"/>
              </a:ext>
            </a:extLst>
          </p:cNvPr>
          <p:cNvSpPr/>
          <p:nvPr/>
        </p:nvSpPr>
        <p:spPr>
          <a:xfrm flipH="1">
            <a:off x="6778111" y="424501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07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Cloud Object Storage HMAC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>
            <a:off x="325443" y="2204803"/>
            <a:ext cx="77626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5364-A31A-3247-BF32-834E91C8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9" y="1613531"/>
            <a:ext cx="7466277" cy="24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5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9E3A8-4000-FE4A-B04B-D41978C8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60043"/>
            <a:ext cx="6629400" cy="19732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bucket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390870" y="238251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994848" y="2068817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257300" y="2438145"/>
            <a:ext cx="1203889" cy="22931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46216" y="2396195"/>
            <a:ext cx="146431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4255898" y="2396295"/>
            <a:ext cx="15381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6246977" y="2998830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7999484" y="291742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359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Prereq</a:t>
            </a:r>
            <a:r>
              <a:rPr lang="en-US" dirty="0"/>
              <a:t> on getting started on ROKS on Azure with IBM Cloud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an IBM Cloud account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 Microsoft Azure account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	(Azure Client ID, Azure tenant ID and Azure secret key) are 	sufficient</a:t>
            </a: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2265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Openshift to use COS for the image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769536"/>
            <a:ext cx="85122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login –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apikey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=&lt;your IBM Cloud API key&gt;</a:t>
            </a:r>
          </a:p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ks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cluster config –cluster &lt;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cluster_name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--admin</a:t>
            </a:r>
            <a:endParaRPr lang="en-FR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404580"/>
            <a:ext cx="8306512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oc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create secret generic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</a:rPr>
              <a:t>image-registry-private-configuration-user</a:t>
            </a:r>
            <a:r>
              <a:rPr lang="en-US" sz="1400" dirty="0">
                <a:latin typeface="Courier New" panose="02070309020205020404" pitchFamily="49" charset="0"/>
              </a:rPr>
              <a:t> 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--from-literal=REGISTRY_STORAGE_S3_ACCESSKEY=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ACCESS KEY&gt; \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--from-literal=REGISTRY_STORAGE_S3_SECRETKEY=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SECRET KEY&gt; \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--namespace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openshift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-image-registry</a:t>
            </a:r>
            <a:endParaRPr lang="en-FR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F2049-056A-D245-AEF4-A01AB7B26DBB}"/>
              </a:ext>
            </a:extLst>
          </p:cNvPr>
          <p:cNvSpPr txBox="1"/>
          <p:nvPr/>
        </p:nvSpPr>
        <p:spPr>
          <a:xfrm>
            <a:off x="418744" y="2574131"/>
            <a:ext cx="7932617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"Managed"}}’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{"storage":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"Unmanaged",\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"s3": {"bucket": </a:t>
            </a:r>
            <a:r>
              <a:rPr lang="en-GB" sz="1400" b="1" dirty="0">
                <a:latin typeface="Courier New" panose="02070309020205020404" pitchFamily="49" charset="0"/>
              </a:rPr>
              <a:t>”&lt;YOUR BUCKET NAME&gt;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"region": </a:t>
            </a:r>
            <a:r>
              <a:rPr lang="en-GB" sz="1400" b="1" dirty="0">
                <a:latin typeface="Courier New" panose="02070309020205020404" pitchFamily="49" charset="0"/>
              </a:rPr>
              <a:t>”</a:t>
            </a:r>
            <a:r>
              <a:rPr lang="en-GB" sz="1400" dirty="0">
                <a:latin typeface="Courier New" panose="02070309020205020404" pitchFamily="49" charset="0"/>
              </a:rPr>
              <a:t>any-standard",\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</a:t>
            </a:r>
            <a:r>
              <a:rPr lang="en-GB" sz="1400" dirty="0" err="1">
                <a:latin typeface="Courier New" panose="02070309020205020404" pitchFamily="49" charset="0"/>
              </a:rPr>
              <a:t>regionEndpoint</a:t>
            </a:r>
            <a:r>
              <a:rPr lang="en-GB" sz="1400" dirty="0">
                <a:latin typeface="Courier New" panose="02070309020205020404" pitchFamily="49" charset="0"/>
              </a:rPr>
              <a:t>": </a:t>
            </a:r>
            <a:r>
              <a:rPr lang="en-GB" sz="1400" b="1" dirty="0">
                <a:latin typeface="Courier New" panose="02070309020205020404" pitchFamily="49" charset="0"/>
              </a:rPr>
              <a:t>”&lt;YOUR BUCKET ENDPOINT&gt;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"virtualHostedStyle": false}}}}'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GB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312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D3B035-E563-D448-935B-F80EF38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0" y="2213954"/>
            <a:ext cx="3280309" cy="233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57108-2573-FF46-9522-E9AD739F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76" y="1035479"/>
            <a:ext cx="5794049" cy="11139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0012" y="10912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4343728" y="3110266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5645033" y="1174074"/>
            <a:ext cx="918138" cy="203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57743" y="3240131"/>
            <a:ext cx="504202" cy="14200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1149154" y="3446659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2657742" y="3446658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4358833" y="4204795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227735" y="339429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D501428-7824-4B48-B6EE-DF5E25E2DB4E}"/>
              </a:ext>
            </a:extLst>
          </p:cNvPr>
          <p:cNvSpPr/>
          <p:nvPr/>
        </p:nvSpPr>
        <p:spPr>
          <a:xfrm flipH="1">
            <a:off x="4343728" y="3430509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C61D63-B4D3-E847-98F9-8752D83C929B}"/>
              </a:ext>
            </a:extLst>
          </p:cNvPr>
          <p:cNvSpPr/>
          <p:nvPr/>
        </p:nvSpPr>
        <p:spPr>
          <a:xfrm>
            <a:off x="2642787" y="4286196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73CEE-266D-0043-9D65-A5316FEB1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33" y="2319527"/>
            <a:ext cx="2070633" cy="23368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8DBFF9-0D1F-1D41-93DE-98EBDA19854E}"/>
              </a:ext>
            </a:extLst>
          </p:cNvPr>
          <p:cNvSpPr/>
          <p:nvPr/>
        </p:nvSpPr>
        <p:spPr>
          <a:xfrm>
            <a:off x="5681353" y="4367596"/>
            <a:ext cx="514348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7903913" y="4276576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6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4070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774666" y="32319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8057737" y="3471341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47A2-0648-D84A-A8C4-24B5AC0E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5" y="680262"/>
            <a:ext cx="5802817" cy="35963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344394-AA48-9846-ADBB-CA67991964E6}"/>
              </a:ext>
            </a:extLst>
          </p:cNvPr>
          <p:cNvSpPr/>
          <p:nvPr/>
        </p:nvSpPr>
        <p:spPr>
          <a:xfrm>
            <a:off x="4860956" y="3313327"/>
            <a:ext cx="6083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C88972-E164-A14E-AA83-19F9F55A30C5}"/>
              </a:ext>
            </a:extLst>
          </p:cNvPr>
          <p:cNvSpPr/>
          <p:nvPr/>
        </p:nvSpPr>
        <p:spPr>
          <a:xfrm>
            <a:off x="5857378" y="3497991"/>
            <a:ext cx="772022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44378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4. Deploy </a:t>
            </a:r>
            <a:r>
              <a:rPr lang="en-US" sz="4800" dirty="0" err="1"/>
              <a:t>Portworx</a:t>
            </a:r>
            <a:r>
              <a:rPr lang="en-US" sz="4800" dirty="0"/>
              <a:t> on ROKS</a:t>
            </a:r>
          </a:p>
        </p:txBody>
      </p:sp>
    </p:spTree>
    <p:extLst>
      <p:ext uri="{BB962C8B-B14F-4D97-AF65-F5344CB8AC3E}">
        <p14:creationId xmlns:p14="http://schemas.microsoft.com/office/powerpoint/2010/main" val="7843789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1103010"/>
            <a:ext cx="8306512" cy="5232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login to Azure account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login --service-principal -u &lt;Azure Client ID&gt;  -p &lt;Azure Secret key&gt; --tenant &lt;Azure tenant ID&gt;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976610"/>
            <a:ext cx="8306512" cy="243143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Determine which zone hosts each VM</a:t>
            </a:r>
          </a:p>
          <a:p>
            <a:r>
              <a:rPr lang="en-GB" sz="1400" dirty="0"/>
              <a:t>AZ_RG=&lt;Your Azure Resource Group&gt;</a:t>
            </a:r>
          </a:p>
          <a:p>
            <a:r>
              <a:rPr lang="en-GB" sz="1400" dirty="0"/>
              <a:t>$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vm</a:t>
            </a:r>
            <a:r>
              <a:rPr lang="en-GB" sz="1400" dirty="0"/>
              <a:t> list -d -o table --resource-group ${AZ-RG}</a:t>
            </a:r>
          </a:p>
          <a:p>
            <a:r>
              <a:rPr lang="en-GB" sz="1000" dirty="0"/>
              <a:t>Name                            	</a:t>
            </a:r>
            <a:r>
              <a:rPr lang="en-GB" sz="1000" dirty="0" err="1"/>
              <a:t>ResourceGroup</a:t>
            </a:r>
            <a:r>
              <a:rPr lang="en-GB" sz="1000" dirty="0"/>
              <a:t>              	</a:t>
            </a:r>
            <a:r>
              <a:rPr lang="en-GB" sz="1000" dirty="0" err="1"/>
              <a:t>PowerState</a:t>
            </a:r>
            <a:r>
              <a:rPr lang="en-GB" sz="1000" dirty="0"/>
              <a:t>    	</a:t>
            </a:r>
            <a:r>
              <a:rPr lang="en-GB" sz="1000" dirty="0" err="1"/>
              <a:t>PublicIps</a:t>
            </a:r>
            <a:r>
              <a:rPr lang="en-GB" sz="1000" dirty="0"/>
              <a:t>      	</a:t>
            </a:r>
            <a:r>
              <a:rPr lang="en-GB" sz="1000" dirty="0" err="1"/>
              <a:t>Fqdns</a:t>
            </a:r>
            <a:r>
              <a:rPr lang="en-GB" sz="1000" dirty="0"/>
              <a:t>	Location	Zones</a:t>
            </a:r>
          </a:p>
          <a:p>
            <a:r>
              <a:rPr lang="en-GB" sz="1000" dirty="0"/>
              <a:t>------------------------------  	-------------------------  	------------  	-------------  	-------  	----------  	-------</a:t>
            </a:r>
          </a:p>
          <a:p>
            <a:r>
              <a:rPr lang="en-GB" sz="1000" dirty="0"/>
              <a:t>xx-satellite-azure-3660-vm-0  	xx-SATELLITE-AZURE-6795  	VM running	20.32.56.18 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xx-satellite-azure-3660-vm-1  	xx-SATELLITE-AZURE-6795  	VM running	20.32.56.63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xx-satellite-azure-3660-vm-2  	xx-SATELLITE-AZURE-6795  	VM running	20.27.177.7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xx-satellite-azure-3660-vm-3  	xx-SATELLITE-AZURE-6795  	VM running	20.32.56.86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xx-satellite-azure-3660-vm-4  	xx-SATELLITE-AZURE-6795  	VM running	20.32.56.95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xx-satellite-azure-3660-vm-5  	xx-SATELLITE-AZURE-6795  	VM running	20.32.56.100          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xx-satellite-azure-3660-vm-6  	xx-SATELLITE-AZURE-6795  	VM running	20.32.56.138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xx-satellite-azure-3660-vm-7  	xx-SATELLITE-AZURE-6795  	VM running	20.32.56.160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xx-satellite-azure-3660-vm-8  	xx-SATELLITE-AZURE-6795  	VM running 	20.27.183.73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</p:txBody>
      </p:sp>
    </p:spTree>
    <p:extLst>
      <p:ext uri="{BB962C8B-B14F-4D97-AF65-F5344CB8AC3E}">
        <p14:creationId xmlns:p14="http://schemas.microsoft.com/office/powerpoint/2010/main" val="16055016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2777985"/>
            <a:ext cx="8306512" cy="49244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attach disk to VMs</a:t>
            </a:r>
          </a:p>
          <a:p>
            <a:r>
              <a:rPr lang="en-GB" sz="1200" dirty="0"/>
              <a:t>for </a:t>
            </a:r>
            <a:r>
              <a:rPr lang="en-GB" sz="1200" dirty="0" err="1"/>
              <a:t>i</a:t>
            </a:r>
            <a:r>
              <a:rPr lang="en-GB" sz="1200" dirty="0"/>
              <a:t> in 3 4 5 6 7 8; do </a:t>
            </a:r>
            <a:r>
              <a:rPr lang="en-GB" sz="1200" dirty="0" err="1"/>
              <a:t>az</a:t>
            </a:r>
            <a:r>
              <a:rPr lang="en-GB" sz="1200" dirty="0"/>
              <a:t> </a:t>
            </a:r>
            <a:r>
              <a:rPr lang="en-GB" sz="1200" dirty="0" err="1"/>
              <a:t>vm</a:t>
            </a:r>
            <a:r>
              <a:rPr lang="en-GB" sz="1200" dirty="0"/>
              <a:t> disk attach -g ${AZ_RG} --</a:t>
            </a:r>
            <a:r>
              <a:rPr lang="en-GB" sz="1200" dirty="0" err="1"/>
              <a:t>vm</a:t>
            </a:r>
            <a:r>
              <a:rPr lang="en-GB" sz="1200" dirty="0"/>
              <a:t>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 --name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}-disk0; 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76A48-2B4C-4B48-BEA1-3F817A6ECDD2}"/>
              </a:ext>
            </a:extLst>
          </p:cNvPr>
          <p:cNvSpPr txBox="1"/>
          <p:nvPr/>
        </p:nvSpPr>
        <p:spPr>
          <a:xfrm>
            <a:off x="418744" y="1543080"/>
            <a:ext cx="8306512" cy="103105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GB" dirty="0"/>
              <a:t># create disks for each worker supporting </a:t>
            </a:r>
            <a:r>
              <a:rPr lang="en-GB" dirty="0" err="1"/>
              <a:t>Portworx</a:t>
            </a:r>
            <a:r>
              <a:rPr lang="en-GB" dirty="0"/>
              <a:t> (here vm3 to vm8)</a:t>
            </a:r>
          </a:p>
          <a:p>
            <a:r>
              <a:rPr lang="en-GB" dirty="0"/>
              <a:t>PF=xx-satellite-azure-3660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3 6;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1000 --location </a:t>
            </a:r>
            <a:r>
              <a:rPr lang="en-GB" sz="1050" dirty="0" err="1"/>
              <a:t>eastus</a:t>
            </a:r>
            <a:r>
              <a:rPr lang="en-GB" sz="1050" dirty="0"/>
              <a:t> --zone 1; done</a:t>
            </a:r>
            <a:br>
              <a:rPr lang="en-GB" sz="1050" dirty="0"/>
            </a:br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4 7;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2; done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5 8;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3; done</a:t>
            </a:r>
          </a:p>
        </p:txBody>
      </p:sp>
    </p:spTree>
    <p:extLst>
      <p:ext uri="{BB962C8B-B14F-4D97-AF65-F5344CB8AC3E}">
        <p14:creationId xmlns:p14="http://schemas.microsoft.com/office/powerpoint/2010/main" val="29827644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DFED-5958-6147-AF2E-2DD02F88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53" y="945079"/>
            <a:ext cx="6643873" cy="34469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1867C-2C6D-F544-844B-56B50C2F695C}"/>
              </a:ext>
            </a:extLst>
          </p:cNvPr>
          <p:cNvSpPr/>
          <p:nvPr/>
        </p:nvSpPr>
        <p:spPr>
          <a:xfrm>
            <a:off x="4543035" y="961161"/>
            <a:ext cx="396435" cy="2710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63571" y="86288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1723226" y="2215511"/>
            <a:ext cx="840513" cy="15493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663571" y="212260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849846" y="3379005"/>
            <a:ext cx="2474185" cy="101302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663571" y="376917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30049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9934-294E-B243-B835-3BBB58AE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32" y="830788"/>
            <a:ext cx="5078168" cy="34866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593754" y="24859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2572287" y="3482085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1593754" y="339468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572287" y="2484293"/>
            <a:ext cx="1529696" cy="4021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1593754" y="38503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01F5C-558C-C74B-8044-F7870AE08396}"/>
              </a:ext>
            </a:extLst>
          </p:cNvPr>
          <p:cNvSpPr/>
          <p:nvPr/>
        </p:nvSpPr>
        <p:spPr>
          <a:xfrm>
            <a:off x="5029693" y="3482084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9F324E-3C88-A545-B14A-D7A344CE5153}"/>
              </a:ext>
            </a:extLst>
          </p:cNvPr>
          <p:cNvSpPr/>
          <p:nvPr/>
        </p:nvSpPr>
        <p:spPr>
          <a:xfrm>
            <a:off x="2572287" y="3937778"/>
            <a:ext cx="2256087" cy="19452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36395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DAE4B-7581-E940-848D-689423C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5" y="787367"/>
            <a:ext cx="7310368" cy="34091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80662" y="23072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798893" y="2015133"/>
            <a:ext cx="3311492" cy="99126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0275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90C72-ACAB-3D4E-B5D6-4B099E08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64" y="1621532"/>
            <a:ext cx="6651747" cy="16340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565328" y="27371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85248" y="2862841"/>
            <a:ext cx="1739066" cy="169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172914" y="2862840"/>
            <a:ext cx="180885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14065" y="2847369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73173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623"/>
            <a:ext cx="8324850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get started on ROKS on Azure with IBM Cloud Satellite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3B34E-EDCD-9E40-8E33-803C2F2A1EC6}"/>
              </a:ext>
            </a:extLst>
          </p:cNvPr>
          <p:cNvSpPr txBox="1"/>
          <p:nvPr/>
        </p:nvSpPr>
        <p:spPr>
          <a:xfrm>
            <a:off x="612612" y="662943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IBM Cloud location on Azure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ROKS on the location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image registry in ROKS to a COS bucket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Portworx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on ROKS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ODF on ROKS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334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90719C-D560-8343-A946-F7A834B9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1" y="1194929"/>
            <a:ext cx="7085769" cy="28329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271653" y="28473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082232" y="2932150"/>
            <a:ext cx="1565132" cy="2016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902392" y="2532794"/>
            <a:ext cx="115937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68000" y="2539720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43675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CAC5C-2AA6-174C-AC1C-597472E6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2" y="1180803"/>
            <a:ext cx="5543310" cy="24767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00800" y="188538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26613" y="1885384"/>
            <a:ext cx="4258889" cy="3298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4130737" y="3085413"/>
            <a:ext cx="2771655" cy="57218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021930" y="3186843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93963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67668-1BF1-D548-A908-A466EA87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2" y="888080"/>
            <a:ext cx="6300462" cy="30771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540979" y="15520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697529" y="1183012"/>
            <a:ext cx="5831316" cy="107169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2139567" y="3687994"/>
            <a:ext cx="3475020" cy="17470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704786" y="3493371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870687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8D4A3-4D09-DA41-BD87-F6EFEA397EFC}"/>
              </a:ext>
            </a:extLst>
          </p:cNvPr>
          <p:cNvSpPr txBox="1"/>
          <p:nvPr/>
        </p:nvSpPr>
        <p:spPr>
          <a:xfrm>
            <a:off x="283998" y="1327769"/>
            <a:ext cx="855349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GB" sz="1200" dirty="0"/>
              <a:t>$ echo -n 671d7df029b18c263ad6f89cf5f8ac57869fe5e5c736c5f7d1dfc53a5f131aff |base64</a:t>
            </a:r>
          </a:p>
          <a:p>
            <a:r>
              <a:rPr lang="en-GB" sz="1200" b="1" dirty="0"/>
              <a:t>NjcxZDdkZjAyOWIxOGMyNjNhZDZmODljZjVmOGFjNTc4NjlmZTVlNWM3MzZjNWY3ZDFkZmM1M2E1ZjEzMWFmZg==</a:t>
            </a:r>
          </a:p>
          <a:p>
            <a:r>
              <a:rPr lang="en-GB" sz="1200" dirty="0"/>
              <a:t>$ echo -n ibm_cloud_ff251c13_88e7_459f_8d3e_d7474bf952a6 | base64</a:t>
            </a:r>
          </a:p>
          <a:p>
            <a:r>
              <a:rPr lang="en-GB" sz="1200" b="1" dirty="0"/>
              <a:t>aWJtX2Nsb3VkX2ZmMjUxYzEzXzg4ZTdfNDU5Zl84ZDNlX2Q3NDc0YmY5NTJhNg==</a:t>
            </a:r>
          </a:p>
        </p:txBody>
      </p:sp>
    </p:spTree>
    <p:extLst>
      <p:ext uri="{BB962C8B-B14F-4D97-AF65-F5344CB8AC3E}">
        <p14:creationId xmlns:p14="http://schemas.microsoft.com/office/powerpoint/2010/main" val="375391369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file secret-</a:t>
            </a:r>
            <a:r>
              <a:rPr lang="en-US" dirty="0" err="1"/>
              <a:t>etcd.yaml</a:t>
            </a:r>
            <a:r>
              <a:rPr lang="en-US" dirty="0"/>
              <a:t> to store your </a:t>
            </a:r>
            <a:r>
              <a:rPr lang="en-US" dirty="0" err="1"/>
              <a:t>etcd</a:t>
            </a:r>
            <a:r>
              <a:rPr lang="en-US" dirty="0"/>
              <a:t>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DACC5-4B17-9B45-B36F-4525EA2A81AA}"/>
              </a:ext>
            </a:extLst>
          </p:cNvPr>
          <p:cNvSpPr txBox="1"/>
          <p:nvPr/>
        </p:nvSpPr>
        <p:spPr>
          <a:xfrm>
            <a:off x="190501" y="592831"/>
            <a:ext cx="8530978" cy="3062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GB" sz="1050" dirty="0" err="1"/>
              <a:t>apiVersion</a:t>
            </a:r>
            <a:r>
              <a:rPr lang="en-GB" sz="1050" dirty="0"/>
              <a:t>: v1</a:t>
            </a:r>
          </a:p>
          <a:p>
            <a:r>
              <a:rPr lang="en-GB" sz="1050" dirty="0"/>
              <a:t>kind: Secret</a:t>
            </a:r>
          </a:p>
          <a:p>
            <a:r>
              <a:rPr lang="en-GB" sz="1050" dirty="0"/>
              <a:t>metadata:</a:t>
            </a:r>
          </a:p>
          <a:p>
            <a:r>
              <a:rPr lang="en-GB" sz="1050" dirty="0"/>
              <a:t>  name: px-</a:t>
            </a:r>
            <a:r>
              <a:rPr lang="en-GB" sz="1050" dirty="0" err="1"/>
              <a:t>etcd</a:t>
            </a:r>
            <a:r>
              <a:rPr lang="en-GB" sz="1050" dirty="0"/>
              <a:t>-certs</a:t>
            </a:r>
          </a:p>
          <a:p>
            <a:r>
              <a:rPr lang="en-GB" sz="1050" dirty="0"/>
              <a:t>  namespace: </a:t>
            </a:r>
            <a:r>
              <a:rPr lang="en-GB" sz="1050" dirty="0" err="1"/>
              <a:t>kube</a:t>
            </a:r>
            <a:r>
              <a:rPr lang="en-GB" sz="1050" dirty="0"/>
              <a:t>-system</a:t>
            </a:r>
          </a:p>
          <a:p>
            <a:r>
              <a:rPr lang="en-GB" sz="1050" dirty="0"/>
              <a:t>type: Opaque</a:t>
            </a:r>
          </a:p>
          <a:p>
            <a:r>
              <a:rPr lang="en-GB" sz="1050" dirty="0"/>
              <a:t>data:</a:t>
            </a:r>
          </a:p>
          <a:p>
            <a:r>
              <a:rPr lang="en-GB" sz="1050" dirty="0"/>
              <a:t>  ca.pem:"</a:t>
            </a:r>
            <a:r>
              <a:rPr lang="en-GB" sz="800" b="1" dirty="0"/>
              <a:t>LS0tLS1CRUdJTiBDRVJUSUZJQ0FURS0tLS0tCk1JSURIVENDQWdXZ0F3SUJBZ0lVTDVnNnQxSG1OT3Q4T09xVVd5dVFaZVdzclVBd0RRWUpLb1pJaHZjTkFRRUwKQlFBd0hqRWNNQm9HQTFVRUF3d1RTVUpOSUVOc2IzVmtJRVJoZEdGaVlYTmxjekFlRncweE9ERXhNakV4TVRRMwpNamRhRncweU9ERXhNVGd4TVRRM01qZGFNQjR4SERBYUJnTlZCQU1NRTBsQ1RTQkRiRzkxWkNCRVlYUmhZbUZ6ClpYTXdnZ0VpTUEwR0NTcUdTSWIzRFFFQkFRVUFBNElCRHdBd2dnRUtBb0lCQVFDM2h4Zm9zWWVYZG1yUVJIbFUKdk1nOTFJV1NDdUdaMTZSYkhiWjJwNjJTRVVmQkplbXI0TWtUcjQ4WVpUZmlUQ1pqY2tXV0dsQmx2VVlyMGNZWQpLTTNPUHRraGszbG1rQVFsSmNNQ1BmaUYyK21CeEFVcXJJaWJDZ21RaWp5bFJKVzRzRUZRZ1Niclhld0R5d0VkCjhKVWdtKzgyRHdMWXk2dm5rS0pqemNVWms1T0tTMVV2N3cwcEhVdFVNdE5MYVN5S2tzRGRFOWQ5c2o2bFdURkoKVzlDeVhDcDVpZmZKOTdvZXdJaDQ3bklGWVU1RDVNcHRDRFlyNndpZk9XdmhpZHVZRDZXTVI3d0RnTE12L3JhOQpadDRudDdNWWdsUm1Lbk83N0RaSTVZOWxUNGd3NEZpVTBrNjVhV25YcmsrMURaNGpxRmRXazNWcG9YaEEwSXVYClpNYlBBZ01CQUFHalV6QlJNQjBHQTFVZERnUVdCQlFZV1RYNGRzVUwzL0xuUUFYUUxMemg0NnlEQVRBZkJnTlYKSFNNRUdEQVdnQlFZV1RYNGRzVUwzL0xuUUFYUUxMemg0NnlEQVRBUEJnTlZIUk1CQWY4RUJUQURBUUgvTUEwRwpDU3FHU0liM0RRRUJDd1VBQTRJQkFRQVB3WXJPSVFNRXJlTnVIWS82OGxGSmltQjZHQ2luR3NKdzhZSUJCUXdBCnRkSk1PWFU4YlhHckVIRXVaNlFhaG83UTVkVjJiQjZHVktUTXFoU0VkcnZ1eXhLbmlROTBqZGtRU2syVkhoRGUKSCs2aTA0aEE5VGtLVDZvb0x3TVBjMUxZWXpxRGxqRWtmS2xMSVBXQ2tPQW96RDNjeWMyNnBWLzM1bkc3V3pBRgp4dzdTM2pBeUIzV2NKRGxXbFNXR1RuNTh3M0VIeHpWWHZLVDZZOWVBZEtwNFNqVUh5VkZzTDV4dFN5akg4enBGCnBaS0s4d1dOVXdnV1E2Nk1OaDhDa3E3MzJKWitzbzZSQWZiNEJiTmo0NUkzczlmdVpTWWx2amtjNS8rZGEzQ2sKUnA2YW5YNU42eUlyemhWbUFnZWZqUWRCenRZemRmUGhzSkJrUy9URG5SbWsKLS0tLS1FTkQgQ0VSVElGSUNBVEUtLS0tLQo="</a:t>
            </a:r>
            <a:endParaRPr lang="en-GB" sz="1050" dirty="0"/>
          </a:p>
          <a:p>
            <a:r>
              <a:rPr lang="en-GB" sz="1050" dirty="0"/>
              <a:t>  username: "</a:t>
            </a:r>
            <a:r>
              <a:rPr lang="en-GB" sz="1050" b="1" dirty="0"/>
              <a:t>aWJtX2Nsb3VkX2ZmMjUxYzEzXzg4ZTdfNDU5Zl84ZDNlX2Q3NDc0YmY5NTJhNg==</a:t>
            </a:r>
            <a:r>
              <a:rPr lang="en-GB" sz="1050" dirty="0"/>
              <a:t>"</a:t>
            </a:r>
          </a:p>
          <a:p>
            <a:r>
              <a:rPr lang="en-GB" sz="1050" dirty="0"/>
              <a:t>  password: "</a:t>
            </a:r>
            <a:r>
              <a:rPr lang="en-GB" sz="1050" b="1" dirty="0"/>
              <a:t>NjcxZDdkZjAyOWIxOGMyNjNhZDZmODljZjVmOGFjNTc4NjlmZTVlNWM3MzZjNWY3ZDFkZmM1M2E1ZjEzMWFmZg==</a:t>
            </a:r>
            <a:r>
              <a:rPr lang="en-GB" sz="105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3C2D-AD7E-5444-B5D8-4EFD5395499B}"/>
              </a:ext>
            </a:extLst>
          </p:cNvPr>
          <p:cNvSpPr txBox="1"/>
          <p:nvPr/>
        </p:nvSpPr>
        <p:spPr>
          <a:xfrm>
            <a:off x="213012" y="3896882"/>
            <a:ext cx="29025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$oc create –f secret-etcd.yaml</a:t>
            </a:r>
          </a:p>
        </p:txBody>
      </p:sp>
    </p:spTree>
    <p:extLst>
      <p:ext uri="{BB962C8B-B14F-4D97-AF65-F5344CB8AC3E}">
        <p14:creationId xmlns:p14="http://schemas.microsoft.com/office/powerpoint/2010/main" val="43185899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BB337-E094-2840-A4CC-017C554F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54" y="722605"/>
            <a:ext cx="5344731" cy="39866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139185" y="68349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4252721" y="736460"/>
            <a:ext cx="319279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2190842" y="2176941"/>
            <a:ext cx="2312792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1145614" y="2161953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3693477" y="3553472"/>
            <a:ext cx="1758740" cy="11558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1163006" y="3878234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19832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9106C-8E81-7844-993C-882C1DBD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54" y="745468"/>
            <a:ext cx="2993886" cy="289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E943A-DCB4-134D-9DCE-F82DC0AB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55" y="2074531"/>
            <a:ext cx="4027005" cy="26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F96D-8E0A-BE44-ACD2-F6DD8932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2" y="665434"/>
            <a:ext cx="2725156" cy="13306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27813" y="158732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684919" y="1678054"/>
            <a:ext cx="2054076" cy="15074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5375276" y="1174101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280908" y="227887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5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1199063" y="3843060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334242" y="3766492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8E6E5-1E4F-E544-9022-8F77CD755E85}"/>
              </a:ext>
            </a:extLst>
          </p:cNvPr>
          <p:cNvSpPr/>
          <p:nvPr/>
        </p:nvSpPr>
        <p:spPr>
          <a:xfrm>
            <a:off x="5375276" y="1676163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88C42-1107-304A-8FE0-F7DD7D8B7ECE}"/>
              </a:ext>
            </a:extLst>
          </p:cNvPr>
          <p:cNvSpPr/>
          <p:nvPr/>
        </p:nvSpPr>
        <p:spPr>
          <a:xfrm>
            <a:off x="5375276" y="3312482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005F5352-2C17-0243-AA73-1CF4D7A57C01}"/>
              </a:ext>
            </a:extLst>
          </p:cNvPr>
          <p:cNvSpPr/>
          <p:nvPr/>
        </p:nvSpPr>
        <p:spPr>
          <a:xfrm flipH="1">
            <a:off x="8280846" y="1099462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83DDBA0-1114-0248-B0C4-C687ED33086A}"/>
              </a:ext>
            </a:extLst>
          </p:cNvPr>
          <p:cNvSpPr/>
          <p:nvPr/>
        </p:nvSpPr>
        <p:spPr>
          <a:xfrm flipH="1">
            <a:off x="8272040" y="1601524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A2B74B53-23BC-4546-8C3B-895A4F137FE1}"/>
              </a:ext>
            </a:extLst>
          </p:cNvPr>
          <p:cNvSpPr/>
          <p:nvPr/>
        </p:nvSpPr>
        <p:spPr>
          <a:xfrm flipH="1">
            <a:off x="8280845" y="3235830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1199063" y="4520185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A802AC51-E488-F344-9D8E-C2E5B1717911}"/>
              </a:ext>
            </a:extLst>
          </p:cNvPr>
          <p:cNvSpPr/>
          <p:nvPr/>
        </p:nvSpPr>
        <p:spPr>
          <a:xfrm>
            <a:off x="370467" y="443944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5272-9D97-E64A-9C43-01A703C0DD43}"/>
              </a:ext>
            </a:extLst>
          </p:cNvPr>
          <p:cNvSpPr/>
          <p:nvPr/>
        </p:nvSpPr>
        <p:spPr>
          <a:xfrm>
            <a:off x="3865848" y="4417091"/>
            <a:ext cx="1227445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D093282-D8B1-8A47-BEFD-DC2184CFDCAB}"/>
              </a:ext>
            </a:extLst>
          </p:cNvPr>
          <p:cNvSpPr/>
          <p:nvPr/>
        </p:nvSpPr>
        <p:spPr>
          <a:xfrm flipH="1">
            <a:off x="5278154" y="4349113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5380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150C4-267B-6D48-B561-36251461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9" y="668486"/>
            <a:ext cx="8197733" cy="37490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86248" y="22907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86248" y="1218168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2711669" y="1333442"/>
            <a:ext cx="928839" cy="11079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66448" y="236730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1949669" y="1810398"/>
            <a:ext cx="2810338" cy="260710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96202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C8B96-A9C8-ED4D-96F1-5A42461C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1" y="630436"/>
            <a:ext cx="7196371" cy="417101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79819" y="404195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81117" y="421451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2060765" y="1434846"/>
            <a:ext cx="998629" cy="16672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0355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5. Deploy Openshift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4054420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</a:t>
            </a:r>
            <a:r>
              <a:rPr lang="en-US" dirty="0" err="1"/>
              <a:t>IBMid</a:t>
            </a:r>
            <a:r>
              <a:rPr lang="en-US" dirty="0"/>
              <a:t> on a 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9ECF-3C13-F14B-A26F-18AE7F3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54"/>
            <a:ext cx="9144000" cy="3843327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5536113" y="752403"/>
            <a:ext cx="2423482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5010728" y="83760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2344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1555843" y="1009481"/>
            <a:ext cx="6669131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/docs/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cli?topic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=cli-install-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-cli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968064" y="106063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2F5E635C-A910-1F40-866E-26F5E476DE5D}"/>
              </a:ext>
            </a:extLst>
          </p:cNvPr>
          <p:cNvSpPr txBox="1"/>
          <p:nvPr/>
        </p:nvSpPr>
        <p:spPr>
          <a:xfrm>
            <a:off x="796845" y="709422"/>
            <a:ext cx="29939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 Cloud CLI installation 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BEC7ABA-FEC9-704C-880F-011BC675C425}"/>
              </a:ext>
            </a:extLst>
          </p:cNvPr>
          <p:cNvSpPr/>
          <p:nvPr/>
        </p:nvSpPr>
        <p:spPr>
          <a:xfrm>
            <a:off x="968064" y="1677435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1838647-7D68-6948-A855-F5A96D962B72}"/>
              </a:ext>
            </a:extLst>
          </p:cNvPr>
          <p:cNvSpPr txBox="1"/>
          <p:nvPr/>
        </p:nvSpPr>
        <p:spPr>
          <a:xfrm>
            <a:off x="1555843" y="1567727"/>
            <a:ext cx="174598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A90D01-0830-9F47-9D8B-A6247316AA66}"/>
              </a:ext>
            </a:extLst>
          </p:cNvPr>
          <p:cNvSpPr/>
          <p:nvPr/>
        </p:nvSpPr>
        <p:spPr>
          <a:xfrm>
            <a:off x="4144184" y="164631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559AF263-3CAE-D84C-BE20-DFFFD2D8EC70}"/>
              </a:ext>
            </a:extLst>
          </p:cNvPr>
          <p:cNvSpPr txBox="1"/>
          <p:nvPr/>
        </p:nvSpPr>
        <p:spPr>
          <a:xfrm>
            <a:off x="4952912" y="1567726"/>
            <a:ext cx="3012810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IBMid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credentials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2834CF1-CBA1-2847-8C33-C0756BC808DC}"/>
              </a:ext>
            </a:extLst>
          </p:cNvPr>
          <p:cNvSpPr txBox="1"/>
          <p:nvPr/>
        </p:nvSpPr>
        <p:spPr>
          <a:xfrm>
            <a:off x="1555843" y="2221531"/>
            <a:ext cx="22637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sso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627F7-F91C-B54A-9766-6B8B31410738}"/>
              </a:ext>
            </a:extLst>
          </p:cNvPr>
          <p:cNvSpPr/>
          <p:nvPr/>
        </p:nvSpPr>
        <p:spPr>
          <a:xfrm>
            <a:off x="966651" y="229423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68325DE-5827-4D49-80BF-469E981059C0}"/>
              </a:ext>
            </a:extLst>
          </p:cNvPr>
          <p:cNvSpPr/>
          <p:nvPr/>
        </p:nvSpPr>
        <p:spPr>
          <a:xfrm>
            <a:off x="4155440" y="2276384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2D2DFD03-661A-824E-A7A8-993DE97457A8}"/>
              </a:ext>
            </a:extLst>
          </p:cNvPr>
          <p:cNvSpPr txBox="1"/>
          <p:nvPr/>
        </p:nvSpPr>
        <p:spPr>
          <a:xfrm>
            <a:off x="4952912" y="2221531"/>
            <a:ext cx="3493134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enterprise credentials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97D6037-4F45-2B41-9EF4-218A3D52977E}"/>
              </a:ext>
            </a:extLst>
          </p:cNvPr>
          <p:cNvSpPr txBox="1">
            <a:spLocks/>
          </p:cNvSpPr>
          <p:nvPr/>
        </p:nvSpPr>
        <p:spPr>
          <a:xfrm>
            <a:off x="228600" y="2846404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marL="0" marR="0" indent="0" algn="l" defTabSz="582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48" b="1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762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525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4287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9050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27787" marR="0" indent="-146538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040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8028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565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auto"/>
            <a:r>
              <a:rPr lang="en-US" kern="0" dirty="0"/>
              <a:t>Log in to Microsoft Azure with CLI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F9005872-6257-7F49-9ED8-CB9B5FF7F5E4}"/>
              </a:ext>
            </a:extLst>
          </p:cNvPr>
          <p:cNvSpPr txBox="1"/>
          <p:nvPr/>
        </p:nvSpPr>
        <p:spPr>
          <a:xfrm>
            <a:off x="1555843" y="3285166"/>
            <a:ext cx="4205636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az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</a:t>
            </a:r>
            <a:r>
              <a:rPr lang="en-GB" sz="2400" dirty="0"/>
              <a:t>--service-principal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-u &lt;</a:t>
            </a:r>
            <a:r>
              <a:rPr lang="en-US" sz="24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Azure Client ID &gt;</a:t>
            </a:r>
            <a:r>
              <a:rPr lang="en-GB" sz="2400" dirty="0"/>
              <a:t> 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-p &lt; Azure key &gt;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--tenant &lt; Azure tenant ID &gt;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8651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1. Create an IBM Cloud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3015944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to Satellite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507B-D391-D14A-A839-4E553578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1" y="974157"/>
            <a:ext cx="5479888" cy="3039699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7367238" y="3089057"/>
            <a:ext cx="1344420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51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location on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6FCE7-5253-8241-B303-62F050F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3" y="615455"/>
            <a:ext cx="7449670" cy="141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6892401" y="1423018"/>
            <a:ext cx="972926" cy="2910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7876341" y="1383881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5B1E1-D027-F649-B88F-477047F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39" y="2116245"/>
            <a:ext cx="5320371" cy="1994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4408449" y="2902364"/>
            <a:ext cx="1204331" cy="120861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795455" y="338465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37043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3576" tIns="53576" rIns="53576" bIns="5357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1" i="0" u="none" strike="noStrike" cap="none" spc="75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63500" algn="l" defTabSz="18293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74168</TotalTime>
  <Words>1541</Words>
  <Application>Microsoft Macintosh PowerPoint</Application>
  <PresentationFormat>Custom</PresentationFormat>
  <Paragraphs>261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2" baseType="lpstr">
      <vt:lpstr>Arial</vt:lpstr>
      <vt:lpstr>Arial Regular</vt:lpstr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IBM Plex Sans</vt:lpstr>
      <vt:lpstr>IBM Plex Sans Light</vt:lpstr>
      <vt:lpstr>IBM Plex Sans Regular</vt:lpstr>
      <vt:lpstr>IBM Plex Sans SemiBold</vt:lpstr>
      <vt:lpstr>IBM Plex Sans Text</vt:lpstr>
      <vt:lpstr>IBM Plex Sans Thin</vt:lpstr>
      <vt:lpstr>Segoe UI</vt:lpstr>
      <vt:lpstr>Times New Roman</vt:lpstr>
      <vt:lpstr>Wingdings</vt:lpstr>
      <vt:lpstr>IBM Cloud 2017</vt:lpstr>
      <vt:lpstr>1_IBM Cloud 2017</vt:lpstr>
      <vt:lpstr>Gradient</vt:lpstr>
      <vt:lpstr>PowerPoint Presentation</vt:lpstr>
      <vt:lpstr>Introduction</vt:lpstr>
      <vt:lpstr>Prereq on getting started on ROKS on Azure with IBM Cloud Satellite</vt:lpstr>
      <vt:lpstr>Steps to get started on ROKS on Azure with IBM Cloud Satellite</vt:lpstr>
      <vt:lpstr>PowerPoint Presentation</vt:lpstr>
      <vt:lpstr>PowerPoint Presentation</vt:lpstr>
      <vt:lpstr>PowerPoint Presentation</vt:lpstr>
      <vt:lpstr>Go to Satellite Locations</vt:lpstr>
      <vt:lpstr>Create location on Azure</vt:lpstr>
      <vt:lpstr>Enter Azure credentials</vt:lpstr>
      <vt:lpstr>Choose your VMs profile and Satellite location name and “Managed from” site</vt:lpstr>
      <vt:lpstr>Back to location, location is available within 10 minutes</vt:lpstr>
      <vt:lpstr>Terraform script within Schematics</vt:lpstr>
      <vt:lpstr>Terraform script within Schematics</vt:lpstr>
      <vt:lpstr>Terraform plan created and executed automatically</vt:lpstr>
      <vt:lpstr>PowerPoint Presentation</vt:lpstr>
      <vt:lpstr>PowerPoint Presentation</vt:lpstr>
      <vt:lpstr>Terraform plan created and executed automatically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Vann Lam</cp:lastModifiedBy>
  <cp:revision>1133</cp:revision>
  <dcterms:created xsi:type="dcterms:W3CDTF">2012-06-13T19:38:07Z</dcterms:created>
  <dcterms:modified xsi:type="dcterms:W3CDTF">2022-05-10T15:32:42Z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10257002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D6.0.5</vt:lpwstr>
  </property>
</Properties>
</file>